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</p:sldMasterIdLst>
  <p:sldIdLst>
    <p:sldId id="256" r:id="rId5"/>
    <p:sldId id="258" r:id="rId6"/>
    <p:sldId id="267" r:id="rId7"/>
    <p:sldId id="272" r:id="rId8"/>
    <p:sldId id="274" r:id="rId9"/>
    <p:sldId id="275" r:id="rId10"/>
    <p:sldId id="270" r:id="rId11"/>
    <p:sldId id="271" r:id="rId12"/>
    <p:sldId id="269" r:id="rId13"/>
    <p:sldId id="276" r:id="rId14"/>
    <p:sldId id="277" r:id="rId15"/>
    <p:sldId id="264" r:id="rId16"/>
    <p:sldId id="265" r:id="rId17"/>
    <p:sldId id="266" r:id="rId18"/>
    <p:sldId id="268" r:id="rId19"/>
    <p:sldId id="27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ann Audrey" initials="LA" lastIdx="1" clrIdx="0">
    <p:extLst>
      <p:ext uri="{19B8F6BF-5375-455C-9EA6-DF929625EA0E}">
        <p15:presenceInfo xmlns:p15="http://schemas.microsoft.com/office/powerpoint/2012/main" userId="Leann Audrey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CCF47CA-3A51-454C-8D5D-96BB31B07FAF}" v="3669" dt="2020-04-25T04:02:59.9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6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evor Scott" userId="S::tas477@nau.edu::8a578855-8409-4b5f-8977-26a81983ccf4" providerId="AD" clId="Web-{B39BFAED-0C2A-4B8D-A908-9B4E77060F24}"/>
    <pc:docChg chg="modSld">
      <pc:chgData name="Trevor Scott" userId="S::tas477@nau.edu::8a578855-8409-4b5f-8977-26a81983ccf4" providerId="AD" clId="Web-{B39BFAED-0C2A-4B8D-A908-9B4E77060F24}" dt="2020-04-23T22:39:37.369" v="19" actId="20577"/>
      <pc:docMkLst>
        <pc:docMk/>
      </pc:docMkLst>
      <pc:sldChg chg="addSp delSp modSp">
        <pc:chgData name="Trevor Scott" userId="S::tas477@nau.edu::8a578855-8409-4b5f-8977-26a81983ccf4" providerId="AD" clId="Web-{B39BFAED-0C2A-4B8D-A908-9B4E77060F24}" dt="2020-04-23T22:39:32.915" v="14" actId="20577"/>
        <pc:sldMkLst>
          <pc:docMk/>
          <pc:sldMk cId="368776889" sldId="260"/>
        </pc:sldMkLst>
        <pc:spChg chg="mod">
          <ac:chgData name="Trevor Scott" userId="S::tas477@nau.edu::8a578855-8409-4b5f-8977-26a81983ccf4" providerId="AD" clId="Web-{B39BFAED-0C2A-4B8D-A908-9B4E77060F24}" dt="2020-04-23T22:39:32.915" v="14" actId="20577"/>
          <ac:spMkLst>
            <pc:docMk/>
            <pc:sldMk cId="368776889" sldId="260"/>
            <ac:spMk id="2" creationId="{543AFDEC-269D-4366-BB31-69AD48A5F8D7}"/>
          </ac:spMkLst>
        </pc:spChg>
        <pc:spChg chg="mod">
          <ac:chgData name="Trevor Scott" userId="S::tas477@nau.edu::8a578855-8409-4b5f-8977-26a81983ccf4" providerId="AD" clId="Web-{B39BFAED-0C2A-4B8D-A908-9B4E77060F24}" dt="2020-04-23T22:37:55.541" v="13"/>
          <ac:spMkLst>
            <pc:docMk/>
            <pc:sldMk cId="368776889" sldId="260"/>
            <ac:spMk id="3" creationId="{28A0656A-6259-439A-96F7-9D55686D61D5}"/>
          </ac:spMkLst>
        </pc:spChg>
        <pc:spChg chg="mod">
          <ac:chgData name="Trevor Scott" userId="S::tas477@nau.edu::8a578855-8409-4b5f-8977-26a81983ccf4" providerId="AD" clId="Web-{B39BFAED-0C2A-4B8D-A908-9B4E77060F24}" dt="2020-04-23T22:37:55.541" v="13"/>
          <ac:spMkLst>
            <pc:docMk/>
            <pc:sldMk cId="368776889" sldId="260"/>
            <ac:spMk id="4" creationId="{B0A8AA63-EBE3-486B-9FA2-72231004C255}"/>
          </ac:spMkLst>
        </pc:spChg>
        <pc:spChg chg="mod">
          <ac:chgData name="Trevor Scott" userId="S::tas477@nau.edu::8a578855-8409-4b5f-8977-26a81983ccf4" providerId="AD" clId="Web-{B39BFAED-0C2A-4B8D-A908-9B4E77060F24}" dt="2020-04-23T22:37:55.541" v="13"/>
          <ac:spMkLst>
            <pc:docMk/>
            <pc:sldMk cId="368776889" sldId="260"/>
            <ac:spMk id="5" creationId="{94E90252-BA7D-4E22-A471-6611DCD0083E}"/>
          </ac:spMkLst>
        </pc:spChg>
        <pc:spChg chg="add del">
          <ac:chgData name="Trevor Scott" userId="S::tas477@nau.edu::8a578855-8409-4b5f-8977-26a81983ccf4" providerId="AD" clId="Web-{B39BFAED-0C2A-4B8D-A908-9B4E77060F24}" dt="2020-04-23T22:37:55.541" v="13"/>
          <ac:spMkLst>
            <pc:docMk/>
            <pc:sldMk cId="368776889" sldId="260"/>
            <ac:spMk id="14" creationId="{E02F3C71-C981-4614-98EA-D6C494F8091E}"/>
          </ac:spMkLst>
        </pc:spChg>
        <pc:spChg chg="mod">
          <ac:chgData name="Trevor Scott" userId="S::tas477@nau.edu::8a578855-8409-4b5f-8977-26a81983ccf4" providerId="AD" clId="Web-{B39BFAED-0C2A-4B8D-A908-9B4E77060F24}" dt="2020-04-23T22:37:55.541" v="13"/>
          <ac:spMkLst>
            <pc:docMk/>
            <pc:sldMk cId="368776889" sldId="260"/>
            <ac:spMk id="15" creationId="{E3D733C7-FC01-4C89-ADD3-DF79474F2680}"/>
          </ac:spMkLst>
        </pc:spChg>
        <pc:spChg chg="mod">
          <ac:chgData name="Trevor Scott" userId="S::tas477@nau.edu::8a578855-8409-4b5f-8977-26a81983ccf4" providerId="AD" clId="Web-{B39BFAED-0C2A-4B8D-A908-9B4E77060F24}" dt="2020-04-23T22:37:55.541" v="13"/>
          <ac:spMkLst>
            <pc:docMk/>
            <pc:sldMk cId="368776889" sldId="260"/>
            <ac:spMk id="16" creationId="{D4C167B5-530E-4F71-BB66-E639EC4B1925}"/>
          </ac:spMkLst>
        </pc:spChg>
        <pc:spChg chg="mod">
          <ac:chgData name="Trevor Scott" userId="S::tas477@nau.edu::8a578855-8409-4b5f-8977-26a81983ccf4" providerId="AD" clId="Web-{B39BFAED-0C2A-4B8D-A908-9B4E77060F24}" dt="2020-04-23T22:37:55.541" v="13"/>
          <ac:spMkLst>
            <pc:docMk/>
            <pc:sldMk cId="368776889" sldId="260"/>
            <ac:spMk id="18" creationId="{300178BD-E3B1-4325-8DDE-E3A6176CF7A0}"/>
          </ac:spMkLst>
        </pc:spChg>
        <pc:spChg chg="add del">
          <ac:chgData name="Trevor Scott" userId="S::tas477@nau.edu::8a578855-8409-4b5f-8977-26a81983ccf4" providerId="AD" clId="Web-{B39BFAED-0C2A-4B8D-A908-9B4E77060F24}" dt="2020-04-23T22:37:55.541" v="13"/>
          <ac:spMkLst>
            <pc:docMk/>
            <pc:sldMk cId="368776889" sldId="260"/>
            <ac:spMk id="20" creationId="{D4993743-B10A-433C-9996-3035D2C3ABC6}"/>
          </ac:spMkLst>
        </pc:spChg>
        <pc:spChg chg="add del">
          <ac:chgData name="Trevor Scott" userId="S::tas477@nau.edu::8a578855-8409-4b5f-8977-26a81983ccf4" providerId="AD" clId="Web-{B39BFAED-0C2A-4B8D-A908-9B4E77060F24}" dt="2020-04-23T22:37:55.541" v="13"/>
          <ac:spMkLst>
            <pc:docMk/>
            <pc:sldMk cId="368776889" sldId="260"/>
            <ac:spMk id="21" creationId="{BB3B8946-A0AA-42D4-8A24-639DC6EA170E}"/>
          </ac:spMkLst>
        </pc:spChg>
        <pc:spChg chg="add del">
          <ac:chgData name="Trevor Scott" userId="S::tas477@nau.edu::8a578855-8409-4b5f-8977-26a81983ccf4" providerId="AD" clId="Web-{B39BFAED-0C2A-4B8D-A908-9B4E77060F24}" dt="2020-04-23T22:37:55.541" v="13"/>
          <ac:spMkLst>
            <pc:docMk/>
            <pc:sldMk cId="368776889" sldId="260"/>
            <ac:spMk id="22" creationId="{AB1038E6-06EF-4DCB-B52E-D3825C50F7C6}"/>
          </ac:spMkLst>
        </pc:spChg>
        <pc:spChg chg="add del">
          <ac:chgData name="Trevor Scott" userId="S::tas477@nau.edu::8a578855-8409-4b5f-8977-26a81983ccf4" providerId="AD" clId="Web-{B39BFAED-0C2A-4B8D-A908-9B4E77060F24}" dt="2020-04-23T22:37:07.136" v="4"/>
          <ac:spMkLst>
            <pc:docMk/>
            <pc:sldMk cId="368776889" sldId="260"/>
            <ac:spMk id="23" creationId="{231BF440-39FA-4087-84CC-2EEC0BBDAF29}"/>
          </ac:spMkLst>
        </pc:spChg>
        <pc:spChg chg="add del">
          <ac:chgData name="Trevor Scott" userId="S::tas477@nau.edu::8a578855-8409-4b5f-8977-26a81983ccf4" providerId="AD" clId="Web-{B39BFAED-0C2A-4B8D-A908-9B4E77060F24}" dt="2020-04-23T22:37:55.541" v="13"/>
          <ac:spMkLst>
            <pc:docMk/>
            <pc:sldMk cId="368776889" sldId="260"/>
            <ac:spMk id="24" creationId="{5C7EF35C-8B7D-4026-8F09-8B2B2250579B}"/>
          </ac:spMkLst>
        </pc:spChg>
        <pc:spChg chg="add del">
          <ac:chgData name="Trevor Scott" userId="S::tas477@nau.edu::8a578855-8409-4b5f-8977-26a81983ccf4" providerId="AD" clId="Web-{B39BFAED-0C2A-4B8D-A908-9B4E77060F24}" dt="2020-04-23T22:37:07.136" v="4"/>
          <ac:spMkLst>
            <pc:docMk/>
            <pc:sldMk cId="368776889" sldId="260"/>
            <ac:spMk id="25" creationId="{F04E4CBA-303B-48BD-8451-C2701CB0EEBF}"/>
          </ac:spMkLst>
        </pc:spChg>
        <pc:spChg chg="add del">
          <ac:chgData name="Trevor Scott" userId="S::tas477@nau.edu::8a578855-8409-4b5f-8977-26a81983ccf4" providerId="AD" clId="Web-{B39BFAED-0C2A-4B8D-A908-9B4E77060F24}" dt="2020-04-23T22:37:55.541" v="13"/>
          <ac:spMkLst>
            <pc:docMk/>
            <pc:sldMk cId="368776889" sldId="260"/>
            <ac:spMk id="26" creationId="{5F24A71D-C0A9-49AC-B2D1-5A9EA2BD383E}"/>
          </ac:spMkLst>
        </pc:spChg>
        <pc:spChg chg="add del">
          <ac:chgData name="Trevor Scott" userId="S::tas477@nau.edu::8a578855-8409-4b5f-8977-26a81983ccf4" providerId="AD" clId="Web-{B39BFAED-0C2A-4B8D-A908-9B4E77060F24}" dt="2020-04-23T22:37:07.136" v="4"/>
          <ac:spMkLst>
            <pc:docMk/>
            <pc:sldMk cId="368776889" sldId="260"/>
            <ac:spMk id="27" creationId="{F6CA58B3-AFCC-4A40-9882-50D5080879B0}"/>
          </ac:spMkLst>
        </pc:spChg>
        <pc:spChg chg="add del">
          <ac:chgData name="Trevor Scott" userId="S::tas477@nau.edu::8a578855-8409-4b5f-8977-26a81983ccf4" providerId="AD" clId="Web-{B39BFAED-0C2A-4B8D-A908-9B4E77060F24}" dt="2020-04-23T22:37:55.541" v="13"/>
          <ac:spMkLst>
            <pc:docMk/>
            <pc:sldMk cId="368776889" sldId="260"/>
            <ac:spMk id="28" creationId="{14280C55-570C-4284-9850-B2BA33DB6726}"/>
          </ac:spMkLst>
        </pc:spChg>
        <pc:spChg chg="add del">
          <ac:chgData name="Trevor Scott" userId="S::tas477@nau.edu::8a578855-8409-4b5f-8977-26a81983ccf4" providerId="AD" clId="Web-{B39BFAED-0C2A-4B8D-A908-9B4E77060F24}" dt="2020-04-23T22:37:07.136" v="4"/>
          <ac:spMkLst>
            <pc:docMk/>
            <pc:sldMk cId="368776889" sldId="260"/>
            <ac:spMk id="29" creationId="{75C56826-D4E5-42ED-8529-079651CB3005}"/>
          </ac:spMkLst>
        </pc:spChg>
        <pc:spChg chg="add del">
          <ac:chgData name="Trevor Scott" userId="S::tas477@nau.edu::8a578855-8409-4b5f-8977-26a81983ccf4" providerId="AD" clId="Web-{B39BFAED-0C2A-4B8D-A908-9B4E77060F24}" dt="2020-04-23T22:37:07.136" v="4"/>
          <ac:spMkLst>
            <pc:docMk/>
            <pc:sldMk cId="368776889" sldId="260"/>
            <ac:spMk id="31" creationId="{82095FCE-EF05-4443-B97A-85DEE3A5CA17}"/>
          </ac:spMkLst>
        </pc:spChg>
        <pc:spChg chg="add del">
          <ac:chgData name="Trevor Scott" userId="S::tas477@nau.edu::8a578855-8409-4b5f-8977-26a81983ccf4" providerId="AD" clId="Web-{B39BFAED-0C2A-4B8D-A908-9B4E77060F24}" dt="2020-04-23T22:37:07.136" v="4"/>
          <ac:spMkLst>
            <pc:docMk/>
            <pc:sldMk cId="368776889" sldId="260"/>
            <ac:spMk id="33" creationId="{CA00AE6B-AA30-4CF8-BA6F-339B780AD76C}"/>
          </ac:spMkLst>
        </pc:spChg>
        <pc:picChg chg="mod ord">
          <ac:chgData name="Trevor Scott" userId="S::tas477@nau.edu::8a578855-8409-4b5f-8977-26a81983ccf4" providerId="AD" clId="Web-{B39BFAED-0C2A-4B8D-A908-9B4E77060F24}" dt="2020-04-23T22:37:55.541" v="13"/>
          <ac:picMkLst>
            <pc:docMk/>
            <pc:sldMk cId="368776889" sldId="260"/>
            <ac:picMk id="9" creationId="{77390FD0-3FD0-44D6-9761-E2F042907E01}"/>
          </ac:picMkLst>
        </pc:picChg>
        <pc:picChg chg="mod ord">
          <ac:chgData name="Trevor Scott" userId="S::tas477@nau.edu::8a578855-8409-4b5f-8977-26a81983ccf4" providerId="AD" clId="Web-{B39BFAED-0C2A-4B8D-A908-9B4E77060F24}" dt="2020-04-23T22:37:55.541" v="13"/>
          <ac:picMkLst>
            <pc:docMk/>
            <pc:sldMk cId="368776889" sldId="260"/>
            <ac:picMk id="12" creationId="{C6B3E688-857C-4F3E-BC3E-F768EF3272E6}"/>
          </ac:picMkLst>
        </pc:picChg>
      </pc:sldChg>
      <pc:sldChg chg="modSp">
        <pc:chgData name="Trevor Scott" userId="S::tas477@nau.edu::8a578855-8409-4b5f-8977-26a81983ccf4" providerId="AD" clId="Web-{B39BFAED-0C2A-4B8D-A908-9B4E77060F24}" dt="2020-04-23T22:39:35.244" v="17" actId="20577"/>
        <pc:sldMkLst>
          <pc:docMk/>
          <pc:sldMk cId="614631850" sldId="263"/>
        </pc:sldMkLst>
        <pc:spChg chg="mod">
          <ac:chgData name="Trevor Scott" userId="S::tas477@nau.edu::8a578855-8409-4b5f-8977-26a81983ccf4" providerId="AD" clId="Web-{B39BFAED-0C2A-4B8D-A908-9B4E77060F24}" dt="2020-04-23T22:39:35.244" v="17" actId="20577"/>
          <ac:spMkLst>
            <pc:docMk/>
            <pc:sldMk cId="614631850" sldId="263"/>
            <ac:spMk id="2" creationId="{543AFDEC-269D-4366-BB31-69AD48A5F8D7}"/>
          </ac:spMkLst>
        </pc:spChg>
      </pc:sldChg>
    </pc:docChg>
  </pc:docChgLst>
  <pc:docChgLst>
    <pc:chgData name="Trevor Scott" userId="S::tas477@nau.edu::8a578855-8409-4b5f-8977-26a81983ccf4" providerId="AD" clId="Web-{225E60E2-DDDD-48BD-A7E8-0441F366584B}"/>
    <pc:docChg chg="modSld">
      <pc:chgData name="Trevor Scott" userId="S::tas477@nau.edu::8a578855-8409-4b5f-8977-26a81983ccf4" providerId="AD" clId="Web-{225E60E2-DDDD-48BD-A7E8-0441F366584B}" dt="2020-04-25T00:56:18.686" v="4" actId="20577"/>
      <pc:docMkLst>
        <pc:docMk/>
      </pc:docMkLst>
      <pc:sldChg chg="modSp">
        <pc:chgData name="Trevor Scott" userId="S::tas477@nau.edu::8a578855-8409-4b5f-8977-26a81983ccf4" providerId="AD" clId="Web-{225E60E2-DDDD-48BD-A7E8-0441F366584B}" dt="2020-04-25T00:56:18.686" v="3" actId="20577"/>
        <pc:sldMkLst>
          <pc:docMk/>
          <pc:sldMk cId="176031117" sldId="275"/>
        </pc:sldMkLst>
        <pc:spChg chg="mod">
          <ac:chgData name="Trevor Scott" userId="S::tas477@nau.edu::8a578855-8409-4b5f-8977-26a81983ccf4" providerId="AD" clId="Web-{225E60E2-DDDD-48BD-A7E8-0441F366584B}" dt="2020-04-25T00:56:18.686" v="3" actId="20577"/>
          <ac:spMkLst>
            <pc:docMk/>
            <pc:sldMk cId="176031117" sldId="275"/>
            <ac:spMk id="3" creationId="{4548D5DD-B943-48DD-BA9C-867B83696EF7}"/>
          </ac:spMkLst>
        </pc:spChg>
        <pc:spChg chg="mod">
          <ac:chgData name="Trevor Scott" userId="S::tas477@nau.edu::8a578855-8409-4b5f-8977-26a81983ccf4" providerId="AD" clId="Web-{225E60E2-DDDD-48BD-A7E8-0441F366584B}" dt="2020-04-25T00:55:58.670" v="2" actId="20577"/>
          <ac:spMkLst>
            <pc:docMk/>
            <pc:sldMk cId="176031117" sldId="275"/>
            <ac:spMk id="4" creationId="{E0C523D5-EA47-4C00-BB01-0F48271055BF}"/>
          </ac:spMkLst>
        </pc:spChg>
      </pc:sldChg>
    </pc:docChg>
  </pc:docChgLst>
  <pc:docChgLst>
    <pc:chgData name="Trevor Scott" userId="S::tas477@nau.edu::8a578855-8409-4b5f-8977-26a81983ccf4" providerId="AD" clId="Web-{A49146C4-F83A-468A-AFBD-FD09582419B0}"/>
    <pc:docChg chg="addSld delSld modSld">
      <pc:chgData name="Trevor Scott" userId="S::tas477@nau.edu::8a578855-8409-4b5f-8977-26a81983ccf4" providerId="AD" clId="Web-{A49146C4-F83A-468A-AFBD-FD09582419B0}" dt="2020-04-25T00:43:47.069" v="4142" actId="20577"/>
      <pc:docMkLst>
        <pc:docMk/>
      </pc:docMkLst>
      <pc:sldChg chg="del">
        <pc:chgData name="Trevor Scott" userId="S::tas477@nau.edu::8a578855-8409-4b5f-8977-26a81983ccf4" providerId="AD" clId="Web-{A49146C4-F83A-468A-AFBD-FD09582419B0}" dt="2020-04-25T00:10:20.240" v="3886"/>
        <pc:sldMkLst>
          <pc:docMk/>
          <pc:sldMk cId="324216902" sldId="257"/>
        </pc:sldMkLst>
      </pc:sldChg>
      <pc:sldChg chg="del">
        <pc:chgData name="Trevor Scott" userId="S::tas477@nau.edu::8a578855-8409-4b5f-8977-26a81983ccf4" providerId="AD" clId="Web-{A49146C4-F83A-468A-AFBD-FD09582419B0}" dt="2020-04-25T00:13:01.770" v="3887"/>
        <pc:sldMkLst>
          <pc:docMk/>
          <pc:sldMk cId="3545722692" sldId="259"/>
        </pc:sldMkLst>
      </pc:sldChg>
      <pc:sldChg chg="modSp del">
        <pc:chgData name="Trevor Scott" userId="S::tas477@nau.edu::8a578855-8409-4b5f-8977-26a81983ccf4" providerId="AD" clId="Web-{A49146C4-F83A-468A-AFBD-FD09582419B0}" dt="2020-04-25T00:27:56.623" v="3950"/>
        <pc:sldMkLst>
          <pc:docMk/>
          <pc:sldMk cId="368776889" sldId="260"/>
        </pc:sldMkLst>
        <pc:spChg chg="mod">
          <ac:chgData name="Trevor Scott" userId="S::tas477@nau.edu::8a578855-8409-4b5f-8977-26a81983ccf4" providerId="AD" clId="Web-{A49146C4-F83A-468A-AFBD-FD09582419B0}" dt="2020-04-25T00:26:21.827" v="3915" actId="20577"/>
          <ac:spMkLst>
            <pc:docMk/>
            <pc:sldMk cId="368776889" sldId="260"/>
            <ac:spMk id="2" creationId="{543AFDEC-269D-4366-BB31-69AD48A5F8D7}"/>
          </ac:spMkLst>
        </pc:spChg>
        <pc:spChg chg="mod">
          <ac:chgData name="Trevor Scott" userId="S::tas477@nau.edu::8a578855-8409-4b5f-8977-26a81983ccf4" providerId="AD" clId="Web-{A49146C4-F83A-468A-AFBD-FD09582419B0}" dt="2020-04-25T00:26:26.858" v="3918" actId="20577"/>
          <ac:spMkLst>
            <pc:docMk/>
            <pc:sldMk cId="368776889" sldId="260"/>
            <ac:spMk id="3" creationId="{28A0656A-6259-439A-96F7-9D55686D61D5}"/>
          </ac:spMkLst>
        </pc:spChg>
        <pc:spChg chg="mod">
          <ac:chgData name="Trevor Scott" userId="S::tas477@nau.edu::8a578855-8409-4b5f-8977-26a81983ccf4" providerId="AD" clId="Web-{A49146C4-F83A-468A-AFBD-FD09582419B0}" dt="2020-04-25T00:27:18.467" v="3937" actId="20577"/>
          <ac:spMkLst>
            <pc:docMk/>
            <pc:sldMk cId="368776889" sldId="260"/>
            <ac:spMk id="11" creationId="{1639EEE2-0622-4006-8298-5A70E7429E63}"/>
          </ac:spMkLst>
        </pc:spChg>
        <pc:spChg chg="mod">
          <ac:chgData name="Trevor Scott" userId="S::tas477@nau.edu::8a578855-8409-4b5f-8977-26a81983ccf4" providerId="AD" clId="Web-{A49146C4-F83A-468A-AFBD-FD09582419B0}" dt="2020-04-25T00:27:00.389" v="3930" actId="20577"/>
          <ac:spMkLst>
            <pc:docMk/>
            <pc:sldMk cId="368776889" sldId="260"/>
            <ac:spMk id="16" creationId="{D4C167B5-530E-4F71-BB66-E639EC4B1925}"/>
          </ac:spMkLst>
        </pc:spChg>
      </pc:sldChg>
      <pc:sldChg chg="modSp del">
        <pc:chgData name="Trevor Scott" userId="S::tas477@nau.edu::8a578855-8409-4b5f-8977-26a81983ccf4" providerId="AD" clId="Web-{A49146C4-F83A-468A-AFBD-FD09582419B0}" dt="2020-04-25T00:24:59.890" v="3905"/>
        <pc:sldMkLst>
          <pc:docMk/>
          <pc:sldMk cId="1632170748" sldId="261"/>
        </pc:sldMkLst>
        <pc:spChg chg="mod">
          <ac:chgData name="Trevor Scott" userId="S::tas477@nau.edu::8a578855-8409-4b5f-8977-26a81983ccf4" providerId="AD" clId="Web-{A49146C4-F83A-468A-AFBD-FD09582419B0}" dt="2020-04-25T00:19:42.064" v="3892"/>
          <ac:spMkLst>
            <pc:docMk/>
            <pc:sldMk cId="1632170748" sldId="261"/>
            <ac:spMk id="2" creationId="{543AFDEC-269D-4366-BB31-69AD48A5F8D7}"/>
          </ac:spMkLst>
        </pc:spChg>
        <pc:graphicFrameChg chg="mod modGraphic">
          <ac:chgData name="Trevor Scott" userId="S::tas477@nau.edu::8a578855-8409-4b5f-8977-26a81983ccf4" providerId="AD" clId="Web-{A49146C4-F83A-468A-AFBD-FD09582419B0}" dt="2020-04-25T00:24:40.406" v="3900" actId="20577"/>
          <ac:graphicFrameMkLst>
            <pc:docMk/>
            <pc:sldMk cId="1632170748" sldId="261"/>
            <ac:graphicFrameMk id="7" creationId="{A1DE7FB3-E3C6-403D-A9B4-FD9FDF25FE4C}"/>
          </ac:graphicFrameMkLst>
        </pc:graphicFrameChg>
      </pc:sldChg>
      <pc:sldChg chg="delSp modSp del">
        <pc:chgData name="Trevor Scott" userId="S::tas477@nau.edu::8a578855-8409-4b5f-8977-26a81983ccf4" providerId="AD" clId="Web-{A49146C4-F83A-468A-AFBD-FD09582419B0}" dt="2020-04-25T00:29:45.872" v="3999"/>
        <pc:sldMkLst>
          <pc:docMk/>
          <pc:sldMk cId="614631850" sldId="263"/>
        </pc:sldMkLst>
        <pc:spChg chg="mod">
          <ac:chgData name="Trevor Scott" userId="S::tas477@nau.edu::8a578855-8409-4b5f-8977-26a81983ccf4" providerId="AD" clId="Web-{A49146C4-F83A-468A-AFBD-FD09582419B0}" dt="2020-04-25T00:28:06.967" v="3952" actId="20577"/>
          <ac:spMkLst>
            <pc:docMk/>
            <pc:sldMk cId="614631850" sldId="263"/>
            <ac:spMk id="2" creationId="{543AFDEC-269D-4366-BB31-69AD48A5F8D7}"/>
          </ac:spMkLst>
        </pc:spChg>
        <pc:spChg chg="mod">
          <ac:chgData name="Trevor Scott" userId="S::tas477@nau.edu::8a578855-8409-4b5f-8977-26a81983ccf4" providerId="AD" clId="Web-{A49146C4-F83A-468A-AFBD-FD09582419B0}" dt="2020-04-25T00:28:12.311" v="3958" actId="20577"/>
          <ac:spMkLst>
            <pc:docMk/>
            <pc:sldMk cId="614631850" sldId="263"/>
            <ac:spMk id="3" creationId="{28A0656A-6259-439A-96F7-9D55686D61D5}"/>
          </ac:spMkLst>
        </pc:spChg>
        <pc:spChg chg="mod">
          <ac:chgData name="Trevor Scott" userId="S::tas477@nau.edu::8a578855-8409-4b5f-8977-26a81983ccf4" providerId="AD" clId="Web-{A49146C4-F83A-468A-AFBD-FD09582419B0}" dt="2020-04-25T00:28:40.998" v="3969" actId="20577"/>
          <ac:spMkLst>
            <pc:docMk/>
            <pc:sldMk cId="614631850" sldId="263"/>
            <ac:spMk id="12" creationId="{8846DA61-49E7-4A5E-BC1E-221728E74000}"/>
          </ac:spMkLst>
        </pc:spChg>
        <pc:spChg chg="mod">
          <ac:chgData name="Trevor Scott" userId="S::tas477@nau.edu::8a578855-8409-4b5f-8977-26a81983ccf4" providerId="AD" clId="Web-{A49146C4-F83A-468A-AFBD-FD09582419B0}" dt="2020-04-25T00:29:09.685" v="3980" actId="20577"/>
          <ac:spMkLst>
            <pc:docMk/>
            <pc:sldMk cId="614631850" sldId="263"/>
            <ac:spMk id="14" creationId="{9A22A2A0-2A4B-4AA6-B5AD-4594E68FDB66}"/>
          </ac:spMkLst>
        </pc:spChg>
        <pc:spChg chg="del">
          <ac:chgData name="Trevor Scott" userId="S::tas477@nau.edu::8a578855-8409-4b5f-8977-26a81983ccf4" providerId="AD" clId="Web-{A49146C4-F83A-468A-AFBD-FD09582419B0}" dt="2020-04-24T23:57:40.620" v="3098"/>
          <ac:spMkLst>
            <pc:docMk/>
            <pc:sldMk cId="614631850" sldId="263"/>
            <ac:spMk id="15" creationId="{7A9865DB-10AE-45AD-B336-151BD02C3843}"/>
          </ac:spMkLst>
        </pc:spChg>
      </pc:sldChg>
      <pc:sldChg chg="modSp">
        <pc:chgData name="Trevor Scott" userId="S::tas477@nau.edu::8a578855-8409-4b5f-8977-26a81983ccf4" providerId="AD" clId="Web-{A49146C4-F83A-468A-AFBD-FD09582419B0}" dt="2020-04-25T00:38:29.978" v="4059" actId="20577"/>
        <pc:sldMkLst>
          <pc:docMk/>
          <pc:sldMk cId="2072956893" sldId="264"/>
        </pc:sldMkLst>
        <pc:spChg chg="mod">
          <ac:chgData name="Trevor Scott" userId="S::tas477@nau.edu::8a578855-8409-4b5f-8977-26a81983ccf4" providerId="AD" clId="Web-{A49146C4-F83A-468A-AFBD-FD09582419B0}" dt="2020-04-25T00:38:29.978" v="4059" actId="20577"/>
          <ac:spMkLst>
            <pc:docMk/>
            <pc:sldMk cId="2072956893" sldId="264"/>
            <ac:spMk id="8" creationId="{F66A2E8B-A5EC-4C8C-9CA0-70619E213B52}"/>
          </ac:spMkLst>
        </pc:spChg>
      </pc:sldChg>
      <pc:sldChg chg="modSp">
        <pc:chgData name="Trevor Scott" userId="S::tas477@nau.edu::8a578855-8409-4b5f-8977-26a81983ccf4" providerId="AD" clId="Web-{A49146C4-F83A-468A-AFBD-FD09582419B0}" dt="2020-04-25T00:38:34.978" v="4062" actId="20577"/>
        <pc:sldMkLst>
          <pc:docMk/>
          <pc:sldMk cId="1116578592" sldId="265"/>
        </pc:sldMkLst>
        <pc:spChg chg="mod">
          <ac:chgData name="Trevor Scott" userId="S::tas477@nau.edu::8a578855-8409-4b5f-8977-26a81983ccf4" providerId="AD" clId="Web-{A49146C4-F83A-468A-AFBD-FD09582419B0}" dt="2020-04-25T00:38:34.978" v="4062" actId="20577"/>
          <ac:spMkLst>
            <pc:docMk/>
            <pc:sldMk cId="1116578592" sldId="265"/>
            <ac:spMk id="7" creationId="{99CE5F71-E81B-4F70-8338-F7C3EDC9DE59}"/>
          </ac:spMkLst>
        </pc:spChg>
      </pc:sldChg>
      <pc:sldChg chg="addSp delSp modSp">
        <pc:chgData name="Trevor Scott" userId="S::tas477@nau.edu::8a578855-8409-4b5f-8977-26a81983ccf4" providerId="AD" clId="Web-{A49146C4-F83A-468A-AFBD-FD09582419B0}" dt="2020-04-25T00:37:37.697" v="4051" actId="20577"/>
        <pc:sldMkLst>
          <pc:docMk/>
          <pc:sldMk cId="1998082077" sldId="269"/>
        </pc:sldMkLst>
        <pc:spChg chg="mod">
          <ac:chgData name="Trevor Scott" userId="S::tas477@nau.edu::8a578855-8409-4b5f-8977-26a81983ccf4" providerId="AD" clId="Web-{A49146C4-F83A-468A-AFBD-FD09582419B0}" dt="2020-04-24T23:58:38.339" v="3108" actId="20577"/>
          <ac:spMkLst>
            <pc:docMk/>
            <pc:sldMk cId="1998082077" sldId="269"/>
            <ac:spMk id="2" creationId="{F408C60D-AEFA-49C2-8FBF-FA246CDF86D6}"/>
          </ac:spMkLst>
        </pc:spChg>
        <pc:spChg chg="mod">
          <ac:chgData name="Trevor Scott" userId="S::tas477@nau.edu::8a578855-8409-4b5f-8977-26a81983ccf4" providerId="AD" clId="Web-{A49146C4-F83A-468A-AFBD-FD09582419B0}" dt="2020-04-25T00:37:37.697" v="4051" actId="20577"/>
          <ac:spMkLst>
            <pc:docMk/>
            <pc:sldMk cId="1998082077" sldId="269"/>
            <ac:spMk id="3" creationId="{A6E18DEA-D59E-4422-80F7-D75B07C4A6FB}"/>
          </ac:spMkLst>
        </pc:spChg>
        <pc:spChg chg="mod">
          <ac:chgData name="Trevor Scott" userId="S::tas477@nau.edu::8a578855-8409-4b5f-8977-26a81983ccf4" providerId="AD" clId="Web-{A49146C4-F83A-468A-AFBD-FD09582419B0}" dt="2020-04-24T23:43:57.126" v="2502" actId="20577"/>
          <ac:spMkLst>
            <pc:docMk/>
            <pc:sldMk cId="1998082077" sldId="269"/>
            <ac:spMk id="4" creationId="{A0632FD1-E558-450E-86B5-F29EFA22FBA8}"/>
          </ac:spMkLst>
        </pc:spChg>
        <pc:picChg chg="add del mod">
          <ac:chgData name="Trevor Scott" userId="S::tas477@nau.edu::8a578855-8409-4b5f-8977-26a81983ccf4" providerId="AD" clId="Web-{A49146C4-F83A-468A-AFBD-FD09582419B0}" dt="2020-04-24T23:42:16.065" v="2345"/>
          <ac:picMkLst>
            <pc:docMk/>
            <pc:sldMk cId="1998082077" sldId="269"/>
            <ac:picMk id="6" creationId="{1A2E7799-44E6-4C8D-BFC0-5FF14F762532}"/>
          </ac:picMkLst>
        </pc:picChg>
        <pc:picChg chg="add del mod">
          <ac:chgData name="Trevor Scott" userId="S::tas477@nau.edu::8a578855-8409-4b5f-8977-26a81983ccf4" providerId="AD" clId="Web-{A49146C4-F83A-468A-AFBD-FD09582419B0}" dt="2020-04-24T23:42:17.143" v="2346"/>
          <ac:picMkLst>
            <pc:docMk/>
            <pc:sldMk cId="1998082077" sldId="269"/>
            <ac:picMk id="8" creationId="{AB8145C3-6016-4281-99D4-74AB312E5F06}"/>
          </ac:picMkLst>
        </pc:picChg>
        <pc:picChg chg="add mod">
          <ac:chgData name="Trevor Scott" userId="S::tas477@nau.edu::8a578855-8409-4b5f-8977-26a81983ccf4" providerId="AD" clId="Web-{A49146C4-F83A-468A-AFBD-FD09582419B0}" dt="2020-04-24T23:45:14.423" v="2648" actId="1076"/>
          <ac:picMkLst>
            <pc:docMk/>
            <pc:sldMk cId="1998082077" sldId="269"/>
            <ac:picMk id="10" creationId="{7580F5DC-7580-4412-8C60-A424B16FD1D0}"/>
          </ac:picMkLst>
        </pc:picChg>
        <pc:picChg chg="add mod modCrop">
          <ac:chgData name="Trevor Scott" userId="S::tas477@nau.edu::8a578855-8409-4b5f-8977-26a81983ccf4" providerId="AD" clId="Web-{A49146C4-F83A-468A-AFBD-FD09582419B0}" dt="2020-04-25T00:37:27.666" v="4046" actId="1076"/>
          <ac:picMkLst>
            <pc:docMk/>
            <pc:sldMk cId="1998082077" sldId="269"/>
            <ac:picMk id="12" creationId="{4A6DE652-68AF-4082-82C3-41763128125D}"/>
          </ac:picMkLst>
        </pc:picChg>
      </pc:sldChg>
      <pc:sldChg chg="modSp">
        <pc:chgData name="Trevor Scott" userId="S::tas477@nau.edu::8a578855-8409-4b5f-8977-26a81983ccf4" providerId="AD" clId="Web-{A49146C4-F83A-468A-AFBD-FD09582419B0}" dt="2020-04-25T00:33:39.714" v="4032" actId="20577"/>
        <pc:sldMkLst>
          <pc:docMk/>
          <pc:sldMk cId="1763837588" sldId="270"/>
        </pc:sldMkLst>
        <pc:spChg chg="mod">
          <ac:chgData name="Trevor Scott" userId="S::tas477@nau.edu::8a578855-8409-4b5f-8977-26a81983ccf4" providerId="AD" clId="Web-{A49146C4-F83A-468A-AFBD-FD09582419B0}" dt="2020-04-25T00:33:39.714" v="4032" actId="20577"/>
          <ac:spMkLst>
            <pc:docMk/>
            <pc:sldMk cId="1763837588" sldId="270"/>
            <ac:spMk id="3" creationId="{08760901-47CC-4B1B-89E1-2C574C047E83}"/>
          </ac:spMkLst>
        </pc:spChg>
      </pc:sldChg>
      <pc:sldChg chg="modSp">
        <pc:chgData name="Trevor Scott" userId="S::tas477@nau.edu::8a578855-8409-4b5f-8977-26a81983ccf4" providerId="AD" clId="Web-{A49146C4-F83A-468A-AFBD-FD09582419B0}" dt="2020-04-25T00:36:50.229" v="4036" actId="14100"/>
        <pc:sldMkLst>
          <pc:docMk/>
          <pc:sldMk cId="3579829003" sldId="271"/>
        </pc:sldMkLst>
        <pc:spChg chg="mod">
          <ac:chgData name="Trevor Scott" userId="S::tas477@nau.edu::8a578855-8409-4b5f-8977-26a81983ccf4" providerId="AD" clId="Web-{A49146C4-F83A-468A-AFBD-FD09582419B0}" dt="2020-04-25T00:36:50.229" v="4036" actId="14100"/>
          <ac:spMkLst>
            <pc:docMk/>
            <pc:sldMk cId="3579829003" sldId="271"/>
            <ac:spMk id="3" creationId="{8B904B93-2E3B-4BB1-80C9-2C0D42F0E5CB}"/>
          </ac:spMkLst>
        </pc:spChg>
      </pc:sldChg>
      <pc:sldChg chg="addSp delSp modSp">
        <pc:chgData name="Trevor Scott" userId="S::tas477@nau.edu::8a578855-8409-4b5f-8977-26a81983ccf4" providerId="AD" clId="Web-{A49146C4-F83A-468A-AFBD-FD09582419B0}" dt="2020-04-25T00:42:33.820" v="4103" actId="20577"/>
        <pc:sldMkLst>
          <pc:docMk/>
          <pc:sldMk cId="1369824873" sldId="273"/>
        </pc:sldMkLst>
        <pc:spChg chg="mod">
          <ac:chgData name="Trevor Scott" userId="S::tas477@nau.edu::8a578855-8409-4b5f-8977-26a81983ccf4" providerId="AD" clId="Web-{A49146C4-F83A-468A-AFBD-FD09582419B0}" dt="2020-04-25T00:42:33.820" v="4103" actId="20577"/>
          <ac:spMkLst>
            <pc:docMk/>
            <pc:sldMk cId="1369824873" sldId="273"/>
            <ac:spMk id="3" creationId="{E4E99BDD-4848-4D95-B884-10FD76CF88EF}"/>
          </ac:spMkLst>
        </pc:spChg>
        <pc:spChg chg="add del mod">
          <ac:chgData name="Trevor Scott" userId="S::tas477@nau.edu::8a578855-8409-4b5f-8977-26a81983ccf4" providerId="AD" clId="Web-{A49146C4-F83A-468A-AFBD-FD09582419B0}" dt="2020-04-24T23:57:08.543" v="3078"/>
          <ac:spMkLst>
            <pc:docMk/>
            <pc:sldMk cId="1369824873" sldId="273"/>
            <ac:spMk id="6" creationId="{67FC8A49-FF12-4E4C-9D02-A99F262B029A}"/>
          </ac:spMkLst>
        </pc:spChg>
      </pc:sldChg>
      <pc:sldChg chg="modSp new">
        <pc:chgData name="Trevor Scott" userId="S::tas477@nau.edu::8a578855-8409-4b5f-8977-26a81983ccf4" providerId="AD" clId="Web-{A49146C4-F83A-468A-AFBD-FD09582419B0}" dt="2020-04-25T00:24:40.640" v="3903" actId="20577"/>
        <pc:sldMkLst>
          <pc:docMk/>
          <pc:sldMk cId="176031117" sldId="275"/>
        </pc:sldMkLst>
        <pc:spChg chg="mod">
          <ac:chgData name="Trevor Scott" userId="S::tas477@nau.edu::8a578855-8409-4b5f-8977-26a81983ccf4" providerId="AD" clId="Web-{A49146C4-F83A-468A-AFBD-FD09582419B0}" dt="2020-04-25T00:23:49" v="3896" actId="20577"/>
          <ac:spMkLst>
            <pc:docMk/>
            <pc:sldMk cId="176031117" sldId="275"/>
            <ac:spMk id="2" creationId="{650CF7FA-A82F-42CD-9755-EAE445A43395}"/>
          </ac:spMkLst>
        </pc:spChg>
        <pc:spChg chg="mod">
          <ac:chgData name="Trevor Scott" userId="S::tas477@nau.edu::8a578855-8409-4b5f-8977-26a81983ccf4" providerId="AD" clId="Web-{A49146C4-F83A-468A-AFBD-FD09582419B0}" dt="2020-04-25T00:24:40.640" v="3903" actId="20577"/>
          <ac:spMkLst>
            <pc:docMk/>
            <pc:sldMk cId="176031117" sldId="275"/>
            <ac:spMk id="3" creationId="{4548D5DD-B943-48DD-BA9C-867B83696EF7}"/>
          </ac:spMkLst>
        </pc:spChg>
      </pc:sldChg>
      <pc:sldChg chg="addSp modSp new">
        <pc:chgData name="Trevor Scott" userId="S::tas477@nau.edu::8a578855-8409-4b5f-8977-26a81983ccf4" providerId="AD" clId="Web-{A49146C4-F83A-468A-AFBD-FD09582419B0}" dt="2020-04-25T00:43:34.773" v="4121" actId="20577"/>
        <pc:sldMkLst>
          <pc:docMk/>
          <pc:sldMk cId="109904474" sldId="276"/>
        </pc:sldMkLst>
        <pc:spChg chg="mod">
          <ac:chgData name="Trevor Scott" userId="S::tas477@nau.edu::8a578855-8409-4b5f-8977-26a81983ccf4" providerId="AD" clId="Web-{A49146C4-F83A-468A-AFBD-FD09582419B0}" dt="2020-04-25T00:26:18.749" v="3912" actId="20577"/>
          <ac:spMkLst>
            <pc:docMk/>
            <pc:sldMk cId="109904474" sldId="276"/>
            <ac:spMk id="2" creationId="{51C84233-E8AD-4DD9-BD9D-55046E8D9DF8}"/>
          </ac:spMkLst>
        </pc:spChg>
        <pc:spChg chg="mod">
          <ac:chgData name="Trevor Scott" userId="S::tas477@nau.edu::8a578855-8409-4b5f-8977-26a81983ccf4" providerId="AD" clId="Web-{A49146C4-F83A-468A-AFBD-FD09582419B0}" dt="2020-04-25T00:26:35.827" v="3925" actId="14100"/>
          <ac:spMkLst>
            <pc:docMk/>
            <pc:sldMk cId="109904474" sldId="276"/>
            <ac:spMk id="3" creationId="{DD31FB58-4DF5-4C6C-8028-9612E0E543E0}"/>
          </ac:spMkLst>
        </pc:spChg>
        <pc:spChg chg="mod">
          <ac:chgData name="Trevor Scott" userId="S::tas477@nau.edu::8a578855-8409-4b5f-8977-26a81983ccf4" providerId="AD" clId="Web-{A49146C4-F83A-468A-AFBD-FD09582419B0}" dt="2020-04-25T00:35:02.761" v="4035" actId="20577"/>
          <ac:spMkLst>
            <pc:docMk/>
            <pc:sldMk cId="109904474" sldId="276"/>
            <ac:spMk id="4" creationId="{76E532F3-053E-4C4C-9D2A-45C357E9A508}"/>
          </ac:spMkLst>
        </pc:spChg>
        <pc:spChg chg="add mod">
          <ac:chgData name="Trevor Scott" userId="S::tas477@nau.edu::8a578855-8409-4b5f-8977-26a81983ccf4" providerId="AD" clId="Web-{A49146C4-F83A-468A-AFBD-FD09582419B0}" dt="2020-04-25T00:43:22.710" v="4114" actId="14100"/>
          <ac:spMkLst>
            <pc:docMk/>
            <pc:sldMk cId="109904474" sldId="276"/>
            <ac:spMk id="10" creationId="{84C1EEFA-A61F-4A4C-943E-47623F90078C}"/>
          </ac:spMkLst>
        </pc:spChg>
        <pc:spChg chg="add mod">
          <ac:chgData name="Trevor Scott" userId="S::tas477@nau.edu::8a578855-8409-4b5f-8977-26a81983ccf4" providerId="AD" clId="Web-{A49146C4-F83A-468A-AFBD-FD09582419B0}" dt="2020-04-25T00:43:34.773" v="4121" actId="20577"/>
          <ac:spMkLst>
            <pc:docMk/>
            <pc:sldMk cId="109904474" sldId="276"/>
            <ac:spMk id="11" creationId="{C36FEF3A-1F78-4432-A780-03F39561ECBE}"/>
          </ac:spMkLst>
        </pc:spChg>
        <pc:spChg chg="add">
          <ac:chgData name="Trevor Scott" userId="S::tas477@nau.edu::8a578855-8409-4b5f-8977-26a81983ccf4" providerId="AD" clId="Web-{A49146C4-F83A-468A-AFBD-FD09582419B0}" dt="2020-04-25T00:27:30.936" v="3944"/>
          <ac:spMkLst>
            <pc:docMk/>
            <pc:sldMk cId="109904474" sldId="276"/>
            <ac:spMk id="13" creationId="{A40D9239-BE43-40CE-8F47-887A162BFFC9}"/>
          </ac:spMkLst>
        </pc:spChg>
        <pc:spChg chg="add mod">
          <ac:chgData name="Trevor Scott" userId="S::tas477@nau.edu::8a578855-8409-4b5f-8977-26a81983ccf4" providerId="AD" clId="Web-{A49146C4-F83A-468A-AFBD-FD09582419B0}" dt="2020-04-25T00:27:41.420" v="3946" actId="1076"/>
          <ac:spMkLst>
            <pc:docMk/>
            <pc:sldMk cId="109904474" sldId="276"/>
            <ac:spMk id="15" creationId="{87A41B87-3CB5-4BFE-B704-5A6365BB6DEA}"/>
          </ac:spMkLst>
        </pc:spChg>
        <pc:picChg chg="add mod">
          <ac:chgData name="Trevor Scott" userId="S::tas477@nau.edu::8a578855-8409-4b5f-8977-26a81983ccf4" providerId="AD" clId="Web-{A49146C4-F83A-468A-AFBD-FD09582419B0}" dt="2020-04-25T00:27:52.904" v="3949" actId="1076"/>
          <ac:picMkLst>
            <pc:docMk/>
            <pc:sldMk cId="109904474" sldId="276"/>
            <ac:picMk id="7" creationId="{EB2171D3-6013-43A4-BD36-9B1D8C0F76D4}"/>
          </ac:picMkLst>
        </pc:picChg>
        <pc:picChg chg="add mod">
          <ac:chgData name="Trevor Scott" userId="S::tas477@nau.edu::8a578855-8409-4b5f-8977-26a81983ccf4" providerId="AD" clId="Web-{A49146C4-F83A-468A-AFBD-FD09582419B0}" dt="2020-04-25T00:27:47.795" v="3948" actId="1076"/>
          <ac:picMkLst>
            <pc:docMk/>
            <pc:sldMk cId="109904474" sldId="276"/>
            <ac:picMk id="9" creationId="{41C2AC7F-DDED-4391-90F7-B49783C4870F}"/>
          </ac:picMkLst>
        </pc:picChg>
      </pc:sldChg>
      <pc:sldChg chg="addSp modSp new">
        <pc:chgData name="Trevor Scott" userId="S::tas477@nau.edu::8a578855-8409-4b5f-8977-26a81983ccf4" providerId="AD" clId="Web-{A49146C4-F83A-468A-AFBD-FD09582419B0}" dt="2020-04-25T00:43:47.069" v="4141" actId="20577"/>
        <pc:sldMkLst>
          <pc:docMk/>
          <pc:sldMk cId="2055786211" sldId="277"/>
        </pc:sldMkLst>
        <pc:spChg chg="mod">
          <ac:chgData name="Trevor Scott" userId="S::tas477@nau.edu::8a578855-8409-4b5f-8977-26a81983ccf4" providerId="AD" clId="Web-{A49146C4-F83A-468A-AFBD-FD09582419B0}" dt="2020-04-25T00:28:09.029" v="3955" actId="20577"/>
          <ac:spMkLst>
            <pc:docMk/>
            <pc:sldMk cId="2055786211" sldId="277"/>
            <ac:spMk id="2" creationId="{B25244D0-5CB2-4EA2-9CB7-6D6D08EAC2B0}"/>
          </ac:spMkLst>
        </pc:spChg>
        <pc:spChg chg="mod">
          <ac:chgData name="Trevor Scott" userId="S::tas477@nau.edu::8a578855-8409-4b5f-8977-26a81983ccf4" providerId="AD" clId="Web-{A49146C4-F83A-468A-AFBD-FD09582419B0}" dt="2020-04-25T00:29:30.888" v="3994" actId="14100"/>
          <ac:spMkLst>
            <pc:docMk/>
            <pc:sldMk cId="2055786211" sldId="277"/>
            <ac:spMk id="3" creationId="{480D30B3-147A-4DA1-892D-1538D8B1438B}"/>
          </ac:spMkLst>
        </pc:spChg>
        <pc:spChg chg="mod">
          <ac:chgData name="Trevor Scott" userId="S::tas477@nau.edu::8a578855-8409-4b5f-8977-26a81983ccf4" providerId="AD" clId="Web-{A49146C4-F83A-468A-AFBD-FD09582419B0}" dt="2020-04-25T00:29:39.700" v="3998" actId="20577"/>
          <ac:spMkLst>
            <pc:docMk/>
            <pc:sldMk cId="2055786211" sldId="277"/>
            <ac:spMk id="4" creationId="{06878B3A-3CB9-4CBF-A1D4-640741B9CE5E}"/>
          </ac:spMkLst>
        </pc:spChg>
        <pc:spChg chg="add mod">
          <ac:chgData name="Trevor Scott" userId="S::tas477@nau.edu::8a578855-8409-4b5f-8977-26a81983ccf4" providerId="AD" clId="Web-{A49146C4-F83A-468A-AFBD-FD09582419B0}" dt="2020-04-25T00:43:39.741" v="4130" actId="20577"/>
          <ac:spMkLst>
            <pc:docMk/>
            <pc:sldMk cId="2055786211" sldId="277"/>
            <ac:spMk id="10" creationId="{5A45D03B-F0F5-4392-9FD9-D44C063E77FF}"/>
          </ac:spMkLst>
        </pc:spChg>
        <pc:spChg chg="add mod">
          <ac:chgData name="Trevor Scott" userId="S::tas477@nau.edu::8a578855-8409-4b5f-8977-26a81983ccf4" providerId="AD" clId="Web-{A49146C4-F83A-468A-AFBD-FD09582419B0}" dt="2020-04-25T00:43:47.069" v="4141" actId="20577"/>
          <ac:spMkLst>
            <pc:docMk/>
            <pc:sldMk cId="2055786211" sldId="277"/>
            <ac:spMk id="11" creationId="{F733E93B-0BE1-44C9-91E1-7F2D55EABFE3}"/>
          </ac:spMkLst>
        </pc:spChg>
        <pc:picChg chg="add mod">
          <ac:chgData name="Trevor Scott" userId="S::tas477@nau.edu::8a578855-8409-4b5f-8977-26a81983ccf4" providerId="AD" clId="Web-{A49146C4-F83A-468A-AFBD-FD09582419B0}" dt="2020-04-25T00:29:03.623" v="3979" actId="1076"/>
          <ac:picMkLst>
            <pc:docMk/>
            <pc:sldMk cId="2055786211" sldId="277"/>
            <ac:picMk id="7" creationId="{A63E64EC-AF15-4EC3-ADAD-586B3D7DCD53}"/>
          </ac:picMkLst>
        </pc:picChg>
        <pc:picChg chg="add mod">
          <ac:chgData name="Trevor Scott" userId="S::tas477@nau.edu::8a578855-8409-4b5f-8977-26a81983ccf4" providerId="AD" clId="Web-{A49146C4-F83A-468A-AFBD-FD09582419B0}" dt="2020-04-25T00:29:24.466" v="3992" actId="1076"/>
          <ac:picMkLst>
            <pc:docMk/>
            <pc:sldMk cId="2055786211" sldId="277"/>
            <ac:picMk id="9" creationId="{D7058131-E92D-47EF-82AD-8138D49171F9}"/>
          </ac:picMkLst>
        </pc:picChg>
      </pc:sldChg>
    </pc:docChg>
  </pc:docChgLst>
  <pc:docChgLst>
    <pc:chgData name="Nathan Graydon Fisher" userId="S::ngf29@nau.edu::a0d1e6af-5899-416a-a580-c4c72debe542" providerId="AD" clId="Web-{9157F3DE-D2CF-4896-97E8-0957390DF408}"/>
    <pc:docChg chg="addSld delSld modSld">
      <pc:chgData name="Nathan Graydon Fisher" userId="S::ngf29@nau.edu::a0d1e6af-5899-416a-a580-c4c72debe542" providerId="AD" clId="Web-{9157F3DE-D2CF-4896-97E8-0957390DF408}" dt="2020-04-23T22:43:45.521" v="251" actId="20577"/>
      <pc:docMkLst>
        <pc:docMk/>
      </pc:docMkLst>
      <pc:sldChg chg="delSp modSp">
        <pc:chgData name="Nathan Graydon Fisher" userId="S::ngf29@nau.edu::a0d1e6af-5899-416a-a580-c4c72debe542" providerId="AD" clId="Web-{9157F3DE-D2CF-4896-97E8-0957390DF408}" dt="2020-04-23T22:36:23.449" v="29"/>
        <pc:sldMkLst>
          <pc:docMk/>
          <pc:sldMk cId="3813689034" sldId="258"/>
        </pc:sldMkLst>
        <pc:spChg chg="mod">
          <ac:chgData name="Nathan Graydon Fisher" userId="S::ngf29@nau.edu::a0d1e6af-5899-416a-a580-c4c72debe542" providerId="AD" clId="Web-{9157F3DE-D2CF-4896-97E8-0957390DF408}" dt="2020-04-23T22:36:23.449" v="29"/>
          <ac:spMkLst>
            <pc:docMk/>
            <pc:sldMk cId="3813689034" sldId="258"/>
            <ac:spMk id="2" creationId="{AC16E67B-E48E-459D-8F01-21C54E905E5E}"/>
          </ac:spMkLst>
        </pc:spChg>
        <pc:spChg chg="mod">
          <ac:chgData name="Nathan Graydon Fisher" userId="S::ngf29@nau.edu::a0d1e6af-5899-416a-a580-c4c72debe542" providerId="AD" clId="Web-{9157F3DE-D2CF-4896-97E8-0957390DF408}" dt="2020-04-23T22:36:23.449" v="29"/>
          <ac:spMkLst>
            <pc:docMk/>
            <pc:sldMk cId="3813689034" sldId="258"/>
            <ac:spMk id="3" creationId="{D957A362-6F19-4CA6-B4E2-C1A72AAB21FC}"/>
          </ac:spMkLst>
        </pc:spChg>
        <pc:spChg chg="del">
          <ac:chgData name="Nathan Graydon Fisher" userId="S::ngf29@nau.edu::a0d1e6af-5899-416a-a580-c4c72debe542" providerId="AD" clId="Web-{9157F3DE-D2CF-4896-97E8-0957390DF408}" dt="2020-04-23T22:36:23.449" v="29"/>
          <ac:spMkLst>
            <pc:docMk/>
            <pc:sldMk cId="3813689034" sldId="258"/>
            <ac:spMk id="13" creationId="{EBF87945-A001-489F-9D9B-7D9435F0B9CA}"/>
          </ac:spMkLst>
        </pc:spChg>
        <pc:picChg chg="mod">
          <ac:chgData name="Nathan Graydon Fisher" userId="S::ngf29@nau.edu::a0d1e6af-5899-416a-a580-c4c72debe542" providerId="AD" clId="Web-{9157F3DE-D2CF-4896-97E8-0957390DF408}" dt="2020-04-23T22:36:23.449" v="29"/>
          <ac:picMkLst>
            <pc:docMk/>
            <pc:sldMk cId="3813689034" sldId="258"/>
            <ac:picMk id="6" creationId="{7724B323-4DB2-41E8-81AC-DF263844CB87}"/>
          </ac:picMkLst>
        </pc:picChg>
      </pc:sldChg>
      <pc:sldChg chg="modSp add del">
        <pc:chgData name="Nathan Graydon Fisher" userId="S::ngf29@nau.edu::a0d1e6af-5899-416a-a580-c4c72debe542" providerId="AD" clId="Web-{9157F3DE-D2CF-4896-97E8-0957390DF408}" dt="2020-04-23T22:43:31.428" v="244" actId="20577"/>
        <pc:sldMkLst>
          <pc:docMk/>
          <pc:sldMk cId="2072956893" sldId="264"/>
        </pc:sldMkLst>
        <pc:spChg chg="mod">
          <ac:chgData name="Nathan Graydon Fisher" userId="S::ngf29@nau.edu::a0d1e6af-5899-416a-a580-c4c72debe542" providerId="AD" clId="Web-{9157F3DE-D2CF-4896-97E8-0957390DF408}" dt="2020-04-23T22:39:50.102" v="182" actId="20577"/>
          <ac:spMkLst>
            <pc:docMk/>
            <pc:sldMk cId="2072956893" sldId="264"/>
            <ac:spMk id="2" creationId="{BC10FEC9-6337-4B1B-979E-A929AF45433D}"/>
          </ac:spMkLst>
        </pc:spChg>
        <pc:spChg chg="mod">
          <ac:chgData name="Nathan Graydon Fisher" userId="S::ngf29@nau.edu::a0d1e6af-5899-416a-a580-c4c72debe542" providerId="AD" clId="Web-{9157F3DE-D2CF-4896-97E8-0957390DF408}" dt="2020-04-23T22:42:46.147" v="223" actId="1076"/>
          <ac:spMkLst>
            <pc:docMk/>
            <pc:sldMk cId="2072956893" sldId="264"/>
            <ac:spMk id="3" creationId="{29FE24C4-2D0D-4A2E-928A-6211123F52E0}"/>
          </ac:spMkLst>
        </pc:spChg>
        <pc:spChg chg="mod">
          <ac:chgData name="Nathan Graydon Fisher" userId="S::ngf29@nau.edu::a0d1e6af-5899-416a-a580-c4c72debe542" providerId="AD" clId="Web-{9157F3DE-D2CF-4896-97E8-0957390DF408}" dt="2020-04-23T22:42:56.740" v="226" actId="1076"/>
          <ac:spMkLst>
            <pc:docMk/>
            <pc:sldMk cId="2072956893" sldId="264"/>
            <ac:spMk id="12" creationId="{06025DD5-EBE0-4E69-A781-D4E619226B86}"/>
          </ac:spMkLst>
        </pc:spChg>
        <pc:spChg chg="mod">
          <ac:chgData name="Nathan Graydon Fisher" userId="S::ngf29@nau.edu::a0d1e6af-5899-416a-a580-c4c72debe542" providerId="AD" clId="Web-{9157F3DE-D2CF-4896-97E8-0957390DF408}" dt="2020-04-23T22:43:31.428" v="244" actId="20577"/>
          <ac:spMkLst>
            <pc:docMk/>
            <pc:sldMk cId="2072956893" sldId="264"/>
            <ac:spMk id="20" creationId="{E0FC334C-66CA-49E7-8EE3-C631C894EA3F}"/>
          </ac:spMkLst>
        </pc:spChg>
        <pc:picChg chg="mod">
          <ac:chgData name="Nathan Graydon Fisher" userId="S::ngf29@nau.edu::a0d1e6af-5899-416a-a580-c4c72debe542" providerId="AD" clId="Web-{9157F3DE-D2CF-4896-97E8-0957390DF408}" dt="2020-04-23T22:42:34.334" v="220" actId="1076"/>
          <ac:picMkLst>
            <pc:docMk/>
            <pc:sldMk cId="2072956893" sldId="264"/>
            <ac:picMk id="7" creationId="{3AB82F36-C7EC-4DC1-81D1-A9C7B47D41A4}"/>
          </ac:picMkLst>
        </pc:picChg>
        <pc:picChg chg="mod">
          <ac:chgData name="Nathan Graydon Fisher" userId="S::ngf29@nau.edu::a0d1e6af-5899-416a-a580-c4c72debe542" providerId="AD" clId="Web-{9157F3DE-D2CF-4896-97E8-0957390DF408}" dt="2020-04-23T22:42:51.490" v="225" actId="1076"/>
          <ac:picMkLst>
            <pc:docMk/>
            <pc:sldMk cId="2072956893" sldId="264"/>
            <ac:picMk id="11" creationId="{160825DB-3D51-4125-8536-0F25365A9640}"/>
          </ac:picMkLst>
        </pc:picChg>
        <pc:picChg chg="mod">
          <ac:chgData name="Nathan Graydon Fisher" userId="S::ngf29@nau.edu::a0d1e6af-5899-416a-a580-c4c72debe542" providerId="AD" clId="Web-{9157F3DE-D2CF-4896-97E8-0957390DF408}" dt="2020-04-23T22:43:10.990" v="230" actId="14100"/>
          <ac:picMkLst>
            <pc:docMk/>
            <pc:sldMk cId="2072956893" sldId="264"/>
            <ac:picMk id="18" creationId="{B2DA1178-86E6-4353-85B0-03115B0D31A6}"/>
          </ac:picMkLst>
        </pc:picChg>
      </pc:sldChg>
      <pc:sldChg chg="modSp">
        <pc:chgData name="Nathan Graydon Fisher" userId="S::ngf29@nau.edu::a0d1e6af-5899-416a-a580-c4c72debe542" providerId="AD" clId="Web-{9157F3DE-D2CF-4896-97E8-0957390DF408}" dt="2020-04-23T22:43:44.380" v="249" actId="20577"/>
        <pc:sldMkLst>
          <pc:docMk/>
          <pc:sldMk cId="1116578592" sldId="265"/>
        </pc:sldMkLst>
        <pc:spChg chg="mod">
          <ac:chgData name="Nathan Graydon Fisher" userId="S::ngf29@nau.edu::a0d1e6af-5899-416a-a580-c4c72debe542" providerId="AD" clId="Web-{9157F3DE-D2CF-4896-97E8-0957390DF408}" dt="2020-04-23T22:39:38.680" v="173" actId="20577"/>
          <ac:spMkLst>
            <pc:docMk/>
            <pc:sldMk cId="1116578592" sldId="265"/>
            <ac:spMk id="2" creationId="{854E7E04-852D-494C-97CF-85D2CCAE6835}"/>
          </ac:spMkLst>
        </pc:spChg>
        <pc:spChg chg="mod">
          <ac:chgData name="Nathan Graydon Fisher" userId="S::ngf29@nau.edu::a0d1e6af-5899-416a-a580-c4c72debe542" providerId="AD" clId="Web-{9157F3DE-D2CF-4896-97E8-0957390DF408}" dt="2020-04-23T22:41:19.757" v="205" actId="1076"/>
          <ac:spMkLst>
            <pc:docMk/>
            <pc:sldMk cId="1116578592" sldId="265"/>
            <ac:spMk id="3" creationId="{2A5EE194-F94D-4DC5-81A7-29AD92FBAA6E}"/>
          </ac:spMkLst>
        </pc:spChg>
        <pc:spChg chg="mod">
          <ac:chgData name="Nathan Graydon Fisher" userId="S::ngf29@nau.edu::a0d1e6af-5899-416a-a580-c4c72debe542" providerId="AD" clId="Web-{9157F3DE-D2CF-4896-97E8-0957390DF408}" dt="2020-04-23T22:43:44.380" v="249" actId="20577"/>
          <ac:spMkLst>
            <pc:docMk/>
            <pc:sldMk cId="1116578592" sldId="265"/>
            <ac:spMk id="13" creationId="{33E481C3-F51F-46C1-AA5E-C51680AF0657}"/>
          </ac:spMkLst>
        </pc:spChg>
        <pc:spChg chg="mod">
          <ac:chgData name="Nathan Graydon Fisher" userId="S::ngf29@nau.edu::a0d1e6af-5899-416a-a580-c4c72debe542" providerId="AD" clId="Web-{9157F3DE-D2CF-4896-97E8-0957390DF408}" dt="2020-04-23T22:41:24.070" v="206" actId="1076"/>
          <ac:spMkLst>
            <pc:docMk/>
            <pc:sldMk cId="1116578592" sldId="265"/>
            <ac:spMk id="14" creationId="{CA4D4C81-8C65-4618-A727-B08EB7FD4B66}"/>
          </ac:spMkLst>
        </pc:spChg>
        <pc:picChg chg="mod">
          <ac:chgData name="Nathan Graydon Fisher" userId="S::ngf29@nau.edu::a0d1e6af-5899-416a-a580-c4c72debe542" providerId="AD" clId="Web-{9157F3DE-D2CF-4896-97E8-0957390DF408}" dt="2020-04-23T22:40:10.774" v="186" actId="1076"/>
          <ac:picMkLst>
            <pc:docMk/>
            <pc:sldMk cId="1116578592" sldId="265"/>
            <ac:picMk id="11" creationId="{8EA8145A-4009-40D4-97D7-8D8BD1B97DEA}"/>
          </ac:picMkLst>
        </pc:picChg>
        <pc:picChg chg="mod">
          <ac:chgData name="Nathan Graydon Fisher" userId="S::ngf29@nau.edu::a0d1e6af-5899-416a-a580-c4c72debe542" providerId="AD" clId="Web-{9157F3DE-D2CF-4896-97E8-0957390DF408}" dt="2020-04-23T22:40:56.054" v="201" actId="14100"/>
          <ac:picMkLst>
            <pc:docMk/>
            <pc:sldMk cId="1116578592" sldId="265"/>
            <ac:picMk id="12" creationId="{0DE50FC8-37DD-49C3-AB9A-782C907A1A4F}"/>
          </ac:picMkLst>
        </pc:picChg>
        <pc:picChg chg="mod">
          <ac:chgData name="Nathan Graydon Fisher" userId="S::ngf29@nau.edu::a0d1e6af-5899-416a-a580-c4c72debe542" providerId="AD" clId="Web-{9157F3DE-D2CF-4896-97E8-0957390DF408}" dt="2020-04-23T22:40:03.758" v="184" actId="1076"/>
          <ac:picMkLst>
            <pc:docMk/>
            <pc:sldMk cId="1116578592" sldId="265"/>
            <ac:picMk id="16" creationId="{B978E279-5A74-4B52-B189-E4090FA98931}"/>
          </ac:picMkLst>
        </pc:picChg>
      </pc:sldChg>
      <pc:sldChg chg="modSp">
        <pc:chgData name="Nathan Graydon Fisher" userId="S::ngf29@nau.edu::a0d1e6af-5899-416a-a580-c4c72debe542" providerId="AD" clId="Web-{9157F3DE-D2CF-4896-97E8-0957390DF408}" dt="2020-04-23T22:41:53.882" v="209" actId="20577"/>
        <pc:sldMkLst>
          <pc:docMk/>
          <pc:sldMk cId="2783292165" sldId="266"/>
        </pc:sldMkLst>
        <pc:spChg chg="mod">
          <ac:chgData name="Nathan Graydon Fisher" userId="S::ngf29@nau.edu::a0d1e6af-5899-416a-a580-c4c72debe542" providerId="AD" clId="Web-{9157F3DE-D2CF-4896-97E8-0957390DF408}" dt="2020-04-23T22:41:53.882" v="209" actId="20577"/>
          <ac:spMkLst>
            <pc:docMk/>
            <pc:sldMk cId="2783292165" sldId="266"/>
            <ac:spMk id="2" creationId="{D85613C7-2066-4336-AF85-3055F2064B00}"/>
          </ac:spMkLst>
        </pc:spChg>
      </pc:sldChg>
      <pc:sldChg chg="modSp new">
        <pc:chgData name="Nathan Graydon Fisher" userId="S::ngf29@nau.edu::a0d1e6af-5899-416a-a580-c4c72debe542" providerId="AD" clId="Web-{9157F3DE-D2CF-4896-97E8-0957390DF408}" dt="2020-04-23T22:34:09.122" v="26" actId="20577"/>
        <pc:sldMkLst>
          <pc:docMk/>
          <pc:sldMk cId="481877536" sldId="267"/>
        </pc:sldMkLst>
        <pc:spChg chg="mod">
          <ac:chgData name="Nathan Graydon Fisher" userId="S::ngf29@nau.edu::a0d1e6af-5899-416a-a580-c4c72debe542" providerId="AD" clId="Web-{9157F3DE-D2CF-4896-97E8-0957390DF408}" dt="2020-04-23T22:34:09.122" v="26" actId="20577"/>
          <ac:spMkLst>
            <pc:docMk/>
            <pc:sldMk cId="481877536" sldId="267"/>
            <ac:spMk id="2" creationId="{D148455C-83D2-4A3C-8D2A-0D911671D5DE}"/>
          </ac:spMkLst>
        </pc:spChg>
      </pc:sldChg>
      <pc:sldChg chg="modSp add replId">
        <pc:chgData name="Nathan Graydon Fisher" userId="S::ngf29@nau.edu::a0d1e6af-5899-416a-a580-c4c72debe542" providerId="AD" clId="Web-{9157F3DE-D2CF-4896-97E8-0957390DF408}" dt="2020-04-23T22:42:15.335" v="217" actId="20577"/>
        <pc:sldMkLst>
          <pc:docMk/>
          <pc:sldMk cId="2607056468" sldId="268"/>
        </pc:sldMkLst>
        <pc:spChg chg="mod">
          <ac:chgData name="Nathan Graydon Fisher" userId="S::ngf29@nau.edu::a0d1e6af-5899-416a-a580-c4c72debe542" providerId="AD" clId="Web-{9157F3DE-D2CF-4896-97E8-0957390DF408}" dt="2020-04-23T22:42:15.335" v="217" actId="20577"/>
          <ac:spMkLst>
            <pc:docMk/>
            <pc:sldMk cId="2607056468" sldId="268"/>
            <ac:spMk id="2" creationId="{D85613C7-2066-4336-AF85-3055F2064B00}"/>
          </ac:spMkLst>
        </pc:spChg>
      </pc:sldChg>
    </pc:docChg>
  </pc:docChgLst>
  <pc:docChgLst>
    <pc:chgData name="Trevor Scott" userId="S::tas477@nau.edu::8a578855-8409-4b5f-8977-26a81983ccf4" providerId="AD" clId="Web-{4DC49237-7C48-47D2-A6C6-184BE7EC43EF}"/>
    <pc:docChg chg="addSld delSld modSld">
      <pc:chgData name="Trevor Scott" userId="S::tas477@nau.edu::8a578855-8409-4b5f-8977-26a81983ccf4" providerId="AD" clId="Web-{4DC49237-7C48-47D2-A6C6-184BE7EC43EF}" dt="2020-04-24T23:28:24.661" v="1426" actId="20577"/>
      <pc:docMkLst>
        <pc:docMk/>
      </pc:docMkLst>
      <pc:sldChg chg="modSp">
        <pc:chgData name="Trevor Scott" userId="S::tas477@nau.edu::8a578855-8409-4b5f-8977-26a81983ccf4" providerId="AD" clId="Web-{4DC49237-7C48-47D2-A6C6-184BE7EC43EF}" dt="2020-04-24T23:24:48.774" v="1114" actId="20577"/>
        <pc:sldMkLst>
          <pc:docMk/>
          <pc:sldMk cId="1632170748" sldId="261"/>
        </pc:sldMkLst>
        <pc:graphicFrameChg chg="modGraphic">
          <ac:chgData name="Trevor Scott" userId="S::tas477@nau.edu::8a578855-8409-4b5f-8977-26a81983ccf4" providerId="AD" clId="Web-{4DC49237-7C48-47D2-A6C6-184BE7EC43EF}" dt="2020-04-24T23:24:48.774" v="1114" actId="20577"/>
          <ac:graphicFrameMkLst>
            <pc:docMk/>
            <pc:sldMk cId="1632170748" sldId="261"/>
            <ac:graphicFrameMk id="7" creationId="{A1DE7FB3-E3C6-403D-A9B4-FD9FDF25FE4C}"/>
          </ac:graphicFrameMkLst>
        </pc:graphicFrameChg>
      </pc:sldChg>
      <pc:sldChg chg="modSp del">
        <pc:chgData name="Trevor Scott" userId="S::tas477@nau.edu::8a578855-8409-4b5f-8977-26a81983ccf4" providerId="AD" clId="Web-{4DC49237-7C48-47D2-A6C6-184BE7EC43EF}" dt="2020-04-24T23:26:32.725" v="1127"/>
        <pc:sldMkLst>
          <pc:docMk/>
          <pc:sldMk cId="3412530394" sldId="262"/>
        </pc:sldMkLst>
        <pc:spChg chg="mod">
          <ac:chgData name="Trevor Scott" userId="S::tas477@nau.edu::8a578855-8409-4b5f-8977-26a81983ccf4" providerId="AD" clId="Web-{4DC49237-7C48-47D2-A6C6-184BE7EC43EF}" dt="2020-04-24T23:26:18.210" v="1125" actId="20577"/>
          <ac:spMkLst>
            <pc:docMk/>
            <pc:sldMk cId="3412530394" sldId="262"/>
            <ac:spMk id="3" creationId="{3F7E9ABC-98DA-4E19-88B8-39EDAC7B41D2}"/>
          </ac:spMkLst>
        </pc:spChg>
      </pc:sldChg>
      <pc:sldChg chg="addSp modSp">
        <pc:chgData name="Trevor Scott" userId="S::tas477@nau.edu::8a578855-8409-4b5f-8977-26a81983ccf4" providerId="AD" clId="Web-{4DC49237-7C48-47D2-A6C6-184BE7EC43EF}" dt="2020-04-24T23:26:52.897" v="1233" actId="20577"/>
        <pc:sldMkLst>
          <pc:docMk/>
          <pc:sldMk cId="2783292165" sldId="266"/>
        </pc:sldMkLst>
        <pc:spChg chg="add mod">
          <ac:chgData name="Trevor Scott" userId="S::tas477@nau.edu::8a578855-8409-4b5f-8977-26a81983ccf4" providerId="AD" clId="Web-{4DC49237-7C48-47D2-A6C6-184BE7EC43EF}" dt="2020-04-24T23:26:52.897" v="1233" actId="20577"/>
          <ac:spMkLst>
            <pc:docMk/>
            <pc:sldMk cId="2783292165" sldId="266"/>
            <ac:spMk id="3" creationId="{7E3EC17D-5ACF-479D-9BEC-A6948229993E}"/>
          </ac:spMkLst>
        </pc:spChg>
      </pc:sldChg>
      <pc:sldChg chg="modSp new">
        <pc:chgData name="Trevor Scott" userId="S::tas477@nau.edu::8a578855-8409-4b5f-8977-26a81983ccf4" providerId="AD" clId="Web-{4DC49237-7C48-47D2-A6C6-184BE7EC43EF}" dt="2020-04-24T23:28:24.645" v="1425" actId="20577"/>
        <pc:sldMkLst>
          <pc:docMk/>
          <pc:sldMk cId="1998082077" sldId="269"/>
        </pc:sldMkLst>
        <pc:spChg chg="mod">
          <ac:chgData name="Trevor Scott" userId="S::tas477@nau.edu::8a578855-8409-4b5f-8977-26a81983ccf4" providerId="AD" clId="Web-{4DC49237-7C48-47D2-A6C6-184BE7EC43EF}" dt="2020-04-24T23:28:16.364" v="1412" actId="20577"/>
          <ac:spMkLst>
            <pc:docMk/>
            <pc:sldMk cId="1998082077" sldId="269"/>
            <ac:spMk id="2" creationId="{F408C60D-AEFA-49C2-8FBF-FA246CDF86D6}"/>
          </ac:spMkLst>
        </pc:spChg>
        <pc:spChg chg="mod">
          <ac:chgData name="Trevor Scott" userId="S::tas477@nau.edu::8a578855-8409-4b5f-8977-26a81983ccf4" providerId="AD" clId="Web-{4DC49237-7C48-47D2-A6C6-184BE7EC43EF}" dt="2020-04-24T23:28:24.645" v="1425" actId="20577"/>
          <ac:spMkLst>
            <pc:docMk/>
            <pc:sldMk cId="1998082077" sldId="269"/>
            <ac:spMk id="3" creationId="{A6E18DEA-D59E-4422-80F7-D75B07C4A6FB}"/>
          </ac:spMkLst>
        </pc:spChg>
      </pc:sldChg>
    </pc:docChg>
  </pc:docChgLst>
  <pc:docChgLst>
    <pc:chgData name="Trevor Scott" userId="S::tas477@nau.edu::8a578855-8409-4b5f-8977-26a81983ccf4" providerId="AD" clId="Web-{B47A9809-2114-43A0-80DE-B40561764C93}"/>
    <pc:docChg chg="mod addSld modSld sldOrd modMainMaster">
      <pc:chgData name="Trevor Scott" userId="S::tas477@nau.edu::8a578855-8409-4b5f-8977-26a81983ccf4" providerId="AD" clId="Web-{B47A9809-2114-43A0-80DE-B40561764C93}" dt="2020-04-16T18:57:34.708" v="561" actId="20577"/>
      <pc:docMkLst>
        <pc:docMk/>
      </pc:docMkLst>
      <pc:sldChg chg="addSp delSp modSp mod setBg">
        <pc:chgData name="Trevor Scott" userId="S::tas477@nau.edu::8a578855-8409-4b5f-8977-26a81983ccf4" providerId="AD" clId="Web-{B47A9809-2114-43A0-80DE-B40561764C93}" dt="2020-04-16T18:53:50.289" v="477"/>
        <pc:sldMkLst>
          <pc:docMk/>
          <pc:sldMk cId="109857222" sldId="256"/>
        </pc:sldMkLst>
        <pc:spChg chg="mod ord">
          <ac:chgData name="Trevor Scott" userId="S::tas477@nau.edu::8a578855-8409-4b5f-8977-26a81983ccf4" providerId="AD" clId="Web-{B47A9809-2114-43A0-80DE-B40561764C93}" dt="2020-04-16T18:42:27.064" v="49" actId="20577"/>
          <ac:spMkLst>
            <pc:docMk/>
            <pc:sldMk cId="109857222" sldId="256"/>
            <ac:spMk id="2" creationId="{00000000-0000-0000-0000-000000000000}"/>
          </ac:spMkLst>
        </pc:spChg>
        <pc:spChg chg="mod">
          <ac:chgData name="Trevor Scott" userId="S::tas477@nau.edu::8a578855-8409-4b5f-8977-26a81983ccf4" providerId="AD" clId="Web-{B47A9809-2114-43A0-80DE-B40561764C93}" dt="2020-04-16T18:41:24.878" v="10"/>
          <ac:spMkLst>
            <pc:docMk/>
            <pc:sldMk cId="109857222" sldId="256"/>
            <ac:spMk id="3" creationId="{00000000-0000-0000-0000-000000000000}"/>
          </ac:spMkLst>
        </pc:spChg>
        <pc:spChg chg="add">
          <ac:chgData name="Trevor Scott" userId="S::tas477@nau.edu::8a578855-8409-4b5f-8977-26a81983ccf4" providerId="AD" clId="Web-{B47A9809-2114-43A0-80DE-B40561764C93}" dt="2020-04-16T18:41:24.878" v="10"/>
          <ac:spMkLst>
            <pc:docMk/>
            <pc:sldMk cId="109857222" sldId="256"/>
            <ac:spMk id="8" creationId="{5434194B-EB56-4062-98C6-CB72F287E3F7}"/>
          </ac:spMkLst>
        </pc:spChg>
        <pc:spChg chg="add del mod">
          <ac:chgData name="Trevor Scott" userId="S::tas477@nau.edu::8a578855-8409-4b5f-8977-26a81983ccf4" providerId="AD" clId="Web-{B47A9809-2114-43A0-80DE-B40561764C93}" dt="2020-04-16T18:53:50.289" v="477"/>
          <ac:spMkLst>
            <pc:docMk/>
            <pc:sldMk cId="109857222" sldId="256"/>
            <ac:spMk id="10" creationId="{0F78A99A-C18A-4A5B-B34B-A061234E8CCB}"/>
          </ac:spMkLst>
        </pc:spChg>
        <pc:spChg chg="add del">
          <ac:chgData name="Trevor Scott" userId="S::tas477@nau.edu::8a578855-8409-4b5f-8977-26a81983ccf4" providerId="AD" clId="Web-{B47A9809-2114-43A0-80DE-B40561764C93}" dt="2020-04-16T18:41:24.847" v="9"/>
          <ac:spMkLst>
            <pc:docMk/>
            <pc:sldMk cId="109857222" sldId="256"/>
            <ac:spMk id="11" creationId="{41F18803-BE79-4916-AE6B-5DE238B367F0}"/>
          </ac:spMkLst>
        </pc:spChg>
        <pc:spChg chg="add del mod">
          <ac:chgData name="Trevor Scott" userId="S::tas477@nau.edu::8a578855-8409-4b5f-8977-26a81983ccf4" providerId="AD" clId="Web-{B47A9809-2114-43A0-80DE-B40561764C93}" dt="2020-04-16T18:53:50.289" v="477"/>
          <ac:spMkLst>
            <pc:docMk/>
            <pc:sldMk cId="109857222" sldId="256"/>
            <ac:spMk id="12" creationId="{51B592E4-D3C0-4937-9D02-440CAC87D41D}"/>
          </ac:spMkLst>
        </pc:spChg>
        <pc:spChg chg="add del">
          <ac:chgData name="Trevor Scott" userId="S::tas477@nau.edu::8a578855-8409-4b5f-8977-26a81983ccf4" providerId="AD" clId="Web-{B47A9809-2114-43A0-80DE-B40561764C93}" dt="2020-04-16T18:41:24.847" v="9"/>
          <ac:spMkLst>
            <pc:docMk/>
            <pc:sldMk cId="109857222" sldId="256"/>
            <ac:spMk id="13" creationId="{C15229F3-7A2E-4558-98FE-7A5F69409DCE}"/>
          </ac:spMkLst>
        </pc:spChg>
        <pc:spChg chg="add">
          <ac:chgData name="Trevor Scott" userId="S::tas477@nau.edu::8a578855-8409-4b5f-8977-26a81983ccf4" providerId="AD" clId="Web-{B47A9809-2114-43A0-80DE-B40561764C93}" dt="2020-04-16T18:41:24.878" v="10"/>
          <ac:spMkLst>
            <pc:docMk/>
            <pc:sldMk cId="109857222" sldId="256"/>
            <ac:spMk id="15" creationId="{B817D9AD-5E85-4E85-AC3E-43E24FA91AA1}"/>
          </ac:spMkLst>
        </pc:spChg>
        <pc:spChg chg="add">
          <ac:chgData name="Trevor Scott" userId="S::tas477@nau.edu::8a578855-8409-4b5f-8977-26a81983ccf4" providerId="AD" clId="Web-{B47A9809-2114-43A0-80DE-B40561764C93}" dt="2020-04-16T18:41:24.878" v="10"/>
          <ac:spMkLst>
            <pc:docMk/>
            <pc:sldMk cId="109857222" sldId="256"/>
            <ac:spMk id="17" creationId="{F0810290-E788-4DE3-B716-DBE58CC6A8EF}"/>
          </ac:spMkLst>
        </pc:spChg>
        <pc:picChg chg="add mod ord">
          <ac:chgData name="Trevor Scott" userId="S::tas477@nau.edu::8a578855-8409-4b5f-8977-26a81983ccf4" providerId="AD" clId="Web-{B47A9809-2114-43A0-80DE-B40561764C93}" dt="2020-04-16T18:41:24.878" v="10"/>
          <ac:picMkLst>
            <pc:docMk/>
            <pc:sldMk cId="109857222" sldId="256"/>
            <ac:picMk id="4" creationId="{5C704372-E67F-40B6-9679-4B3AA9E27B6E}"/>
          </ac:picMkLst>
        </pc:picChg>
        <pc:picChg chg="add mod">
          <ac:chgData name="Trevor Scott" userId="S::tas477@nau.edu::8a578855-8409-4b5f-8977-26a81983ccf4" providerId="AD" clId="Web-{B47A9809-2114-43A0-80DE-B40561764C93}" dt="2020-04-16T18:41:24.878" v="10"/>
          <ac:picMkLst>
            <pc:docMk/>
            <pc:sldMk cId="109857222" sldId="256"/>
            <ac:picMk id="6" creationId="{794CBF10-B9D9-4C0D-A3E0-A9FB63B11F50}"/>
          </ac:picMkLst>
        </pc:picChg>
        <pc:picChg chg="add">
          <ac:chgData name="Trevor Scott" userId="S::tas477@nau.edu::8a578855-8409-4b5f-8977-26a81983ccf4" providerId="AD" clId="Web-{B47A9809-2114-43A0-80DE-B40561764C93}" dt="2020-04-16T18:41:24.878" v="10"/>
          <ac:picMkLst>
            <pc:docMk/>
            <pc:sldMk cId="109857222" sldId="256"/>
            <ac:picMk id="9" creationId="{B3746DB1-35A8-422F-9955-4F8E75DBB077}"/>
          </ac:picMkLst>
        </pc:picChg>
      </pc:sldChg>
      <pc:sldChg chg="addSp delSp modSp new">
        <pc:chgData name="Trevor Scott" userId="S::tas477@nau.edu::8a578855-8409-4b5f-8977-26a81983ccf4" providerId="AD" clId="Web-{B47A9809-2114-43A0-80DE-B40561764C93}" dt="2020-04-16T18:57:34.708" v="560" actId="20577"/>
        <pc:sldMkLst>
          <pc:docMk/>
          <pc:sldMk cId="324216902" sldId="257"/>
        </pc:sldMkLst>
        <pc:spChg chg="mod">
          <ac:chgData name="Trevor Scott" userId="S::tas477@nau.edu::8a578855-8409-4b5f-8977-26a81983ccf4" providerId="AD" clId="Web-{B47A9809-2114-43A0-80DE-B40561764C93}" dt="2020-04-16T18:57:34.708" v="560" actId="20577"/>
          <ac:spMkLst>
            <pc:docMk/>
            <pc:sldMk cId="324216902" sldId="257"/>
            <ac:spMk id="2" creationId="{AC16E67B-E48E-459D-8F01-21C54E905E5E}"/>
          </ac:spMkLst>
        </pc:spChg>
        <pc:spChg chg="mod">
          <ac:chgData name="Trevor Scott" userId="S::tas477@nau.edu::8a578855-8409-4b5f-8977-26a81983ccf4" providerId="AD" clId="Web-{B47A9809-2114-43A0-80DE-B40561764C93}" dt="2020-04-16T18:49:27.433" v="350" actId="20577"/>
          <ac:spMkLst>
            <pc:docMk/>
            <pc:sldMk cId="324216902" sldId="257"/>
            <ac:spMk id="3" creationId="{D957A362-6F19-4CA6-B4E2-C1A72AAB21FC}"/>
          </ac:spMkLst>
        </pc:spChg>
        <pc:spChg chg="add del mod">
          <ac:chgData name="Trevor Scott" userId="S::tas477@nau.edu::8a578855-8409-4b5f-8977-26a81983ccf4" providerId="AD" clId="Web-{B47A9809-2114-43A0-80DE-B40561764C93}" dt="2020-04-16T18:54:04.195" v="479" actId="1076"/>
          <ac:spMkLst>
            <pc:docMk/>
            <pc:sldMk cId="324216902" sldId="257"/>
            <ac:spMk id="4" creationId="{3E7EF261-C1EC-4CB5-AF47-7CBF19BA7308}"/>
          </ac:spMkLst>
        </pc:spChg>
        <pc:spChg chg="add del mod">
          <ac:chgData name="Trevor Scott" userId="S::tas477@nau.edu::8a578855-8409-4b5f-8977-26a81983ccf4" providerId="AD" clId="Web-{B47A9809-2114-43A0-80DE-B40561764C93}" dt="2020-04-16T18:54:27.320" v="482" actId="1076"/>
          <ac:spMkLst>
            <pc:docMk/>
            <pc:sldMk cId="324216902" sldId="257"/>
            <ac:spMk id="5" creationId="{24091EB3-F873-45B3-8285-9301245269FD}"/>
          </ac:spMkLst>
        </pc:spChg>
      </pc:sldChg>
      <pc:sldChg chg="addSp delSp modSp add replId">
        <pc:chgData name="Trevor Scott" userId="S::tas477@nau.edu::8a578855-8409-4b5f-8977-26a81983ccf4" providerId="AD" clId="Web-{B47A9809-2114-43A0-80DE-B40561764C93}" dt="2020-04-16T18:53:25.414" v="473" actId="1076"/>
        <pc:sldMkLst>
          <pc:docMk/>
          <pc:sldMk cId="3813689034" sldId="258"/>
        </pc:sldMkLst>
        <pc:spChg chg="mod">
          <ac:chgData name="Trevor Scott" userId="S::tas477@nau.edu::8a578855-8409-4b5f-8977-26a81983ccf4" providerId="AD" clId="Web-{B47A9809-2114-43A0-80DE-B40561764C93}" dt="2020-04-16T18:51:14.119" v="435" actId="20577"/>
          <ac:spMkLst>
            <pc:docMk/>
            <pc:sldMk cId="3813689034" sldId="258"/>
            <ac:spMk id="2" creationId="{AC16E67B-E48E-459D-8F01-21C54E905E5E}"/>
          </ac:spMkLst>
        </pc:spChg>
        <pc:spChg chg="mod">
          <ac:chgData name="Trevor Scott" userId="S::tas477@nau.edu::8a578855-8409-4b5f-8977-26a81983ccf4" providerId="AD" clId="Web-{B47A9809-2114-43A0-80DE-B40561764C93}" dt="2020-04-16T18:46:04.639" v="158" actId="20577"/>
          <ac:spMkLst>
            <pc:docMk/>
            <pc:sldMk cId="3813689034" sldId="258"/>
            <ac:spMk id="3" creationId="{D957A362-6F19-4CA6-B4E2-C1A72AAB21FC}"/>
          </ac:spMkLst>
        </pc:spChg>
        <pc:spChg chg="add del mod">
          <ac:chgData name="Trevor Scott" userId="S::tas477@nau.edu::8a578855-8409-4b5f-8977-26a81983ccf4" providerId="AD" clId="Web-{B47A9809-2114-43A0-80DE-B40561764C93}" dt="2020-04-16T18:53:25.414" v="473" actId="1076"/>
          <ac:spMkLst>
            <pc:docMk/>
            <pc:sldMk cId="3813689034" sldId="258"/>
            <ac:spMk id="4" creationId="{F9803EAD-1949-4B8B-936F-84567512B6C0}"/>
          </ac:spMkLst>
        </pc:spChg>
        <pc:spChg chg="add del mod">
          <ac:chgData name="Trevor Scott" userId="S::tas477@nau.edu::8a578855-8409-4b5f-8977-26a81983ccf4" providerId="AD" clId="Web-{B47A9809-2114-43A0-80DE-B40561764C93}" dt="2020-04-16T18:52:18.712" v="455"/>
          <ac:spMkLst>
            <pc:docMk/>
            <pc:sldMk cId="3813689034" sldId="258"/>
            <ac:spMk id="5" creationId="{9725C968-B1B3-40E6-883A-CC1B8D95AD2E}"/>
          </ac:spMkLst>
        </pc:spChg>
      </pc:sldChg>
      <pc:sldChg chg="addSp delSp modSp new">
        <pc:chgData name="Trevor Scott" userId="S::tas477@nau.edu::8a578855-8409-4b5f-8977-26a81983ccf4" providerId="AD" clId="Web-{B47A9809-2114-43A0-80DE-B40561764C93}" dt="2020-04-16T18:56:43.583" v="510" actId="20577"/>
        <pc:sldMkLst>
          <pc:docMk/>
          <pc:sldMk cId="3545722692" sldId="259"/>
        </pc:sldMkLst>
        <pc:spChg chg="mod">
          <ac:chgData name="Trevor Scott" userId="S::tas477@nau.edu::8a578855-8409-4b5f-8977-26a81983ccf4" providerId="AD" clId="Web-{B47A9809-2114-43A0-80DE-B40561764C93}" dt="2020-04-16T18:56:43.583" v="510" actId="20577"/>
          <ac:spMkLst>
            <pc:docMk/>
            <pc:sldMk cId="3545722692" sldId="259"/>
            <ac:spMk id="2" creationId="{25444F48-94C8-4844-9F0D-8FDBF248FF27}"/>
          </ac:spMkLst>
        </pc:spChg>
        <pc:spChg chg="mod">
          <ac:chgData name="Trevor Scott" userId="S::tas477@nau.edu::8a578855-8409-4b5f-8977-26a81983ccf4" providerId="AD" clId="Web-{B47A9809-2114-43A0-80DE-B40561764C93}" dt="2020-04-16T18:47:14.092" v="242" actId="20577"/>
          <ac:spMkLst>
            <pc:docMk/>
            <pc:sldMk cId="3545722692" sldId="259"/>
            <ac:spMk id="3" creationId="{C954942F-85C4-462A-96A9-581E9C1E592B}"/>
          </ac:spMkLst>
        </pc:spChg>
        <pc:spChg chg="add del mod">
          <ac:chgData name="Trevor Scott" userId="S::tas477@nau.edu::8a578855-8409-4b5f-8977-26a81983ccf4" providerId="AD" clId="Web-{B47A9809-2114-43A0-80DE-B40561764C93}" dt="2020-04-16T18:53:05.368" v="467" actId="1076"/>
          <ac:spMkLst>
            <pc:docMk/>
            <pc:sldMk cId="3545722692" sldId="259"/>
            <ac:spMk id="4" creationId="{077818EC-B9A6-46B2-AD44-B6A454BD6EA5}"/>
          </ac:spMkLst>
        </pc:spChg>
        <pc:spChg chg="add del mod">
          <ac:chgData name="Trevor Scott" userId="S::tas477@nau.edu::8a578855-8409-4b5f-8977-26a81983ccf4" providerId="AD" clId="Web-{B47A9809-2114-43A0-80DE-B40561764C93}" dt="2020-04-16T18:52:18.712" v="455"/>
          <ac:spMkLst>
            <pc:docMk/>
            <pc:sldMk cId="3545722692" sldId="259"/>
            <ac:spMk id="5" creationId="{E949C069-E7E6-44DB-85EA-77EFD4743AD5}"/>
          </ac:spMkLst>
        </pc:spChg>
      </pc:sldChg>
      <pc:sldChg chg="addSp delSp modSp new ord">
        <pc:chgData name="Trevor Scott" userId="S::tas477@nau.edu::8a578855-8409-4b5f-8977-26a81983ccf4" providerId="AD" clId="Web-{B47A9809-2114-43A0-80DE-B40561764C93}" dt="2020-04-16T18:53:01.915" v="464" actId="1076"/>
        <pc:sldMkLst>
          <pc:docMk/>
          <pc:sldMk cId="368776889" sldId="260"/>
        </pc:sldMkLst>
        <pc:spChg chg="mod">
          <ac:chgData name="Trevor Scott" userId="S::tas477@nau.edu::8a578855-8409-4b5f-8977-26a81983ccf4" providerId="AD" clId="Web-{B47A9809-2114-43A0-80DE-B40561764C93}" dt="2020-04-16T18:50:04.464" v="376" actId="20577"/>
          <ac:spMkLst>
            <pc:docMk/>
            <pc:sldMk cId="368776889" sldId="260"/>
            <ac:spMk id="2" creationId="{543AFDEC-269D-4366-BB31-69AD48A5F8D7}"/>
          </ac:spMkLst>
        </pc:spChg>
        <pc:spChg chg="mod">
          <ac:chgData name="Trevor Scott" userId="S::tas477@nau.edu::8a578855-8409-4b5f-8977-26a81983ccf4" providerId="AD" clId="Web-{B47A9809-2114-43A0-80DE-B40561764C93}" dt="2020-04-16T18:49:47.605" v="367" actId="20577"/>
          <ac:spMkLst>
            <pc:docMk/>
            <pc:sldMk cId="368776889" sldId="260"/>
            <ac:spMk id="3" creationId="{28A0656A-6259-439A-96F7-9D55686D61D5}"/>
          </ac:spMkLst>
        </pc:spChg>
        <pc:spChg chg="add del mod">
          <ac:chgData name="Trevor Scott" userId="S::tas477@nau.edu::8a578855-8409-4b5f-8977-26a81983ccf4" providerId="AD" clId="Web-{B47A9809-2114-43A0-80DE-B40561764C93}" dt="2020-04-16T18:53:01.915" v="464" actId="1076"/>
          <ac:spMkLst>
            <pc:docMk/>
            <pc:sldMk cId="368776889" sldId="260"/>
            <ac:spMk id="4" creationId="{B0A8AA63-EBE3-486B-9FA2-72231004C255}"/>
          </ac:spMkLst>
        </pc:spChg>
        <pc:spChg chg="add del mod">
          <ac:chgData name="Trevor Scott" userId="S::tas477@nau.edu::8a578855-8409-4b5f-8977-26a81983ccf4" providerId="AD" clId="Web-{B47A9809-2114-43A0-80DE-B40561764C93}" dt="2020-04-16T18:52:18.712" v="455"/>
          <ac:spMkLst>
            <pc:docMk/>
            <pc:sldMk cId="368776889" sldId="260"/>
            <ac:spMk id="5" creationId="{94E90252-BA7D-4E22-A471-6611DCD0083E}"/>
          </ac:spMkLst>
        </pc:spChg>
      </pc:sldChg>
      <pc:sldChg chg="addSp delSp modSp add replId">
        <pc:chgData name="Trevor Scott" userId="S::tas477@nau.edu::8a578855-8409-4b5f-8977-26a81983ccf4" providerId="AD" clId="Web-{B47A9809-2114-43A0-80DE-B40561764C93}" dt="2020-04-16T18:56:31.302" v="498" actId="20577"/>
        <pc:sldMkLst>
          <pc:docMk/>
          <pc:sldMk cId="1632170748" sldId="261"/>
        </pc:sldMkLst>
        <pc:spChg chg="mod">
          <ac:chgData name="Trevor Scott" userId="S::tas477@nau.edu::8a578855-8409-4b5f-8977-26a81983ccf4" providerId="AD" clId="Web-{B47A9809-2114-43A0-80DE-B40561764C93}" dt="2020-04-16T18:56:31.302" v="498" actId="20577"/>
          <ac:spMkLst>
            <pc:docMk/>
            <pc:sldMk cId="1632170748" sldId="261"/>
            <ac:spMk id="2" creationId="{543AFDEC-269D-4366-BB31-69AD48A5F8D7}"/>
          </ac:spMkLst>
        </pc:spChg>
        <pc:spChg chg="add del mod">
          <ac:chgData name="Trevor Scott" userId="S::tas477@nau.edu::8a578855-8409-4b5f-8977-26a81983ccf4" providerId="AD" clId="Web-{B47A9809-2114-43A0-80DE-B40561764C93}" dt="2020-04-16T18:53:02.899" v="465" actId="1076"/>
          <ac:spMkLst>
            <pc:docMk/>
            <pc:sldMk cId="1632170748" sldId="261"/>
            <ac:spMk id="4" creationId="{FBB32EBD-FD47-427B-99A0-7427E715EFD3}"/>
          </ac:spMkLst>
        </pc:spChg>
        <pc:spChg chg="add del mod">
          <ac:chgData name="Trevor Scott" userId="S::tas477@nau.edu::8a578855-8409-4b5f-8977-26a81983ccf4" providerId="AD" clId="Web-{B47A9809-2114-43A0-80DE-B40561764C93}" dt="2020-04-16T18:52:18.712" v="455"/>
          <ac:spMkLst>
            <pc:docMk/>
            <pc:sldMk cId="1632170748" sldId="261"/>
            <ac:spMk id="5" creationId="{2285D0B2-E0EE-4343-9515-B283081BC1BC}"/>
          </ac:spMkLst>
        </pc:spChg>
      </pc:sldChg>
      <pc:sldChg chg="addSp delSp modSp new">
        <pc:chgData name="Trevor Scott" userId="S::tas477@nau.edu::8a578855-8409-4b5f-8977-26a81983ccf4" providerId="AD" clId="Web-{B47A9809-2114-43A0-80DE-B40561764C93}" dt="2020-04-16T18:56:21.912" v="490" actId="20577"/>
        <pc:sldMkLst>
          <pc:docMk/>
          <pc:sldMk cId="3412530394" sldId="262"/>
        </pc:sldMkLst>
        <pc:spChg chg="mod">
          <ac:chgData name="Trevor Scott" userId="S::tas477@nau.edu::8a578855-8409-4b5f-8977-26a81983ccf4" providerId="AD" clId="Web-{B47A9809-2114-43A0-80DE-B40561764C93}" dt="2020-04-16T18:56:21.912" v="490" actId="20577"/>
          <ac:spMkLst>
            <pc:docMk/>
            <pc:sldMk cId="3412530394" sldId="262"/>
            <ac:spMk id="2" creationId="{ECABED72-E233-4042-A399-F55F32274434}"/>
          </ac:spMkLst>
        </pc:spChg>
        <pc:spChg chg="mod">
          <ac:chgData name="Trevor Scott" userId="S::tas477@nau.edu::8a578855-8409-4b5f-8977-26a81983ccf4" providerId="AD" clId="Web-{B47A9809-2114-43A0-80DE-B40561764C93}" dt="2020-04-16T18:56:08.959" v="483" actId="20577"/>
          <ac:spMkLst>
            <pc:docMk/>
            <pc:sldMk cId="3412530394" sldId="262"/>
            <ac:spMk id="3" creationId="{3F7E9ABC-98DA-4E19-88B8-39EDAC7B41D2}"/>
          </ac:spMkLst>
        </pc:spChg>
        <pc:spChg chg="add del mod">
          <ac:chgData name="Trevor Scott" userId="S::tas477@nau.edu::8a578855-8409-4b5f-8977-26a81983ccf4" providerId="AD" clId="Web-{B47A9809-2114-43A0-80DE-B40561764C93}" dt="2020-04-16T18:52:59.446" v="463" actId="1076"/>
          <ac:spMkLst>
            <pc:docMk/>
            <pc:sldMk cId="3412530394" sldId="262"/>
            <ac:spMk id="4" creationId="{2DC2B0FC-B167-4F03-B6C1-5B822031EB3A}"/>
          </ac:spMkLst>
        </pc:spChg>
        <pc:spChg chg="add del mod">
          <ac:chgData name="Trevor Scott" userId="S::tas477@nau.edu::8a578855-8409-4b5f-8977-26a81983ccf4" providerId="AD" clId="Web-{B47A9809-2114-43A0-80DE-B40561764C93}" dt="2020-04-16T18:52:18.712" v="455"/>
          <ac:spMkLst>
            <pc:docMk/>
            <pc:sldMk cId="3412530394" sldId="262"/>
            <ac:spMk id="5" creationId="{463F35E7-33AF-48A8-8DC8-6866F17D01F9}"/>
          </ac:spMkLst>
        </pc:spChg>
      </pc:sldChg>
      <pc:sldMasterChg chg="modSp mod modSldLayout">
        <pc:chgData name="Trevor Scott" userId="S::tas477@nau.edu::8a578855-8409-4b5f-8977-26a81983ccf4" providerId="AD" clId="Web-{B47A9809-2114-43A0-80DE-B40561764C93}" dt="2020-04-16T18:53:45.461" v="476"/>
        <pc:sldMasterMkLst>
          <pc:docMk/>
          <pc:sldMasterMk cId="2460954070" sldId="2147483660"/>
        </pc:sldMasterMkLst>
        <pc:spChg chg="mod">
          <ac:chgData name="Trevor Scott" userId="S::tas477@nau.edu::8a578855-8409-4b5f-8977-26a81983ccf4" providerId="AD" clId="Web-{B47A9809-2114-43A0-80DE-B40561764C93}" dt="2020-04-16T18:51:46.541" v="448"/>
          <ac:spMkLst>
            <pc:docMk/>
            <pc:sldMasterMk cId="2460954070" sldId="2147483660"/>
            <ac:spMk id="5" creationId="{00000000-0000-0000-0000-000000000000}"/>
          </ac:spMkLst>
        </pc:spChg>
        <pc:sldLayoutChg chg="modSp mod">
          <pc:chgData name="Trevor Scott" userId="S::tas477@nau.edu::8a578855-8409-4b5f-8977-26a81983ccf4" providerId="AD" clId="Web-{B47A9809-2114-43A0-80DE-B40561764C93}" dt="2020-04-16T18:53:45.461" v="476"/>
          <pc:sldLayoutMkLst>
            <pc:docMk/>
            <pc:sldMasterMk cId="2460954070" sldId="2147483660"/>
            <pc:sldLayoutMk cId="2385387890" sldId="2147483661"/>
          </pc:sldLayoutMkLst>
          <pc:spChg chg="mod">
            <ac:chgData name="Trevor Scott" userId="S::tas477@nau.edu::8a578855-8409-4b5f-8977-26a81983ccf4" providerId="AD" clId="Web-{B47A9809-2114-43A0-80DE-B40561764C93}" dt="2020-04-16T18:51:46.541" v="448"/>
            <ac:spMkLst>
              <pc:docMk/>
              <pc:sldMasterMk cId="2460954070" sldId="2147483660"/>
              <pc:sldLayoutMk cId="2385387890" sldId="2147483661"/>
              <ac:spMk id="5" creationId="{00000000-0000-0000-0000-000000000000}"/>
            </ac:spMkLst>
          </pc:spChg>
        </pc:sldLayoutChg>
        <pc:sldLayoutChg chg="modSp mod">
          <pc:chgData name="Trevor Scott" userId="S::tas477@nau.edu::8a578855-8409-4b5f-8977-26a81983ccf4" providerId="AD" clId="Web-{B47A9809-2114-43A0-80DE-B40561764C93}" dt="2020-04-16T18:53:45.461" v="476"/>
          <pc:sldLayoutMkLst>
            <pc:docMk/>
            <pc:sldMasterMk cId="2460954070" sldId="2147483660"/>
            <pc:sldLayoutMk cId="949138452" sldId="2147483662"/>
          </pc:sldLayoutMkLst>
          <pc:spChg chg="mod">
            <ac:chgData name="Trevor Scott" userId="S::tas477@nau.edu::8a578855-8409-4b5f-8977-26a81983ccf4" providerId="AD" clId="Web-{B47A9809-2114-43A0-80DE-B40561764C93}" dt="2020-04-16T18:51:46.541" v="448"/>
            <ac:spMkLst>
              <pc:docMk/>
              <pc:sldMasterMk cId="2460954070" sldId="2147483660"/>
              <pc:sldLayoutMk cId="949138452" sldId="2147483662"/>
              <ac:spMk id="5" creationId="{00000000-0000-0000-0000-000000000000}"/>
            </ac:spMkLst>
          </pc:spChg>
        </pc:sldLayoutChg>
        <pc:sldLayoutChg chg="modSp mod">
          <pc:chgData name="Trevor Scott" userId="S::tas477@nau.edu::8a578855-8409-4b5f-8977-26a81983ccf4" providerId="AD" clId="Web-{B47A9809-2114-43A0-80DE-B40561764C93}" dt="2020-04-16T18:53:45.461" v="476"/>
          <pc:sldLayoutMkLst>
            <pc:docMk/>
            <pc:sldMasterMk cId="2460954070" sldId="2147483660"/>
            <pc:sldLayoutMk cId="2591524520" sldId="2147483663"/>
          </pc:sldLayoutMkLst>
          <pc:spChg chg="mod">
            <ac:chgData name="Trevor Scott" userId="S::tas477@nau.edu::8a578855-8409-4b5f-8977-26a81983ccf4" providerId="AD" clId="Web-{B47A9809-2114-43A0-80DE-B40561764C93}" dt="2020-04-16T18:51:46.541" v="448"/>
            <ac:spMkLst>
              <pc:docMk/>
              <pc:sldMasterMk cId="2460954070" sldId="2147483660"/>
              <pc:sldLayoutMk cId="2591524520" sldId="2147483663"/>
              <ac:spMk id="5" creationId="{00000000-0000-0000-0000-000000000000}"/>
            </ac:spMkLst>
          </pc:spChg>
        </pc:sldLayoutChg>
        <pc:sldLayoutChg chg="modSp mod">
          <pc:chgData name="Trevor Scott" userId="S::tas477@nau.edu::8a578855-8409-4b5f-8977-26a81983ccf4" providerId="AD" clId="Web-{B47A9809-2114-43A0-80DE-B40561764C93}" dt="2020-04-16T18:53:45.461" v="476"/>
          <pc:sldLayoutMkLst>
            <pc:docMk/>
            <pc:sldMasterMk cId="2460954070" sldId="2147483660"/>
            <pc:sldLayoutMk cId="1203092039" sldId="2147483664"/>
          </pc:sldLayoutMkLst>
          <pc:spChg chg="mod">
            <ac:chgData name="Trevor Scott" userId="S::tas477@nau.edu::8a578855-8409-4b5f-8977-26a81983ccf4" providerId="AD" clId="Web-{B47A9809-2114-43A0-80DE-B40561764C93}" dt="2020-04-16T18:51:46.541" v="448"/>
            <ac:spMkLst>
              <pc:docMk/>
              <pc:sldMasterMk cId="2460954070" sldId="2147483660"/>
              <pc:sldLayoutMk cId="1203092039" sldId="2147483664"/>
              <ac:spMk id="6" creationId="{00000000-0000-0000-0000-000000000000}"/>
            </ac:spMkLst>
          </pc:spChg>
        </pc:sldLayoutChg>
        <pc:sldLayoutChg chg="modSp mod">
          <pc:chgData name="Trevor Scott" userId="S::tas477@nau.edu::8a578855-8409-4b5f-8977-26a81983ccf4" providerId="AD" clId="Web-{B47A9809-2114-43A0-80DE-B40561764C93}" dt="2020-04-16T18:53:45.461" v="476"/>
          <pc:sldLayoutMkLst>
            <pc:docMk/>
            <pc:sldMasterMk cId="2460954070" sldId="2147483660"/>
            <pc:sldLayoutMk cId="3733172339" sldId="2147483665"/>
          </pc:sldLayoutMkLst>
          <pc:spChg chg="mod">
            <ac:chgData name="Trevor Scott" userId="S::tas477@nau.edu::8a578855-8409-4b5f-8977-26a81983ccf4" providerId="AD" clId="Web-{B47A9809-2114-43A0-80DE-B40561764C93}" dt="2020-04-16T18:51:46.541" v="448"/>
            <ac:spMkLst>
              <pc:docMk/>
              <pc:sldMasterMk cId="2460954070" sldId="2147483660"/>
              <pc:sldLayoutMk cId="3733172339" sldId="2147483665"/>
              <ac:spMk id="8" creationId="{00000000-0000-0000-0000-000000000000}"/>
            </ac:spMkLst>
          </pc:spChg>
        </pc:sldLayoutChg>
        <pc:sldLayoutChg chg="modSp mod">
          <pc:chgData name="Trevor Scott" userId="S::tas477@nau.edu::8a578855-8409-4b5f-8977-26a81983ccf4" providerId="AD" clId="Web-{B47A9809-2114-43A0-80DE-B40561764C93}" dt="2020-04-16T18:53:45.461" v="476"/>
          <pc:sldLayoutMkLst>
            <pc:docMk/>
            <pc:sldMasterMk cId="2460954070" sldId="2147483660"/>
            <pc:sldLayoutMk cId="3210312558" sldId="2147483666"/>
          </pc:sldLayoutMkLst>
          <pc:spChg chg="mod">
            <ac:chgData name="Trevor Scott" userId="S::tas477@nau.edu::8a578855-8409-4b5f-8977-26a81983ccf4" providerId="AD" clId="Web-{B47A9809-2114-43A0-80DE-B40561764C93}" dt="2020-04-16T18:51:46.541" v="448"/>
            <ac:spMkLst>
              <pc:docMk/>
              <pc:sldMasterMk cId="2460954070" sldId="2147483660"/>
              <pc:sldLayoutMk cId="3210312558" sldId="2147483666"/>
              <ac:spMk id="4" creationId="{00000000-0000-0000-0000-000000000000}"/>
            </ac:spMkLst>
          </pc:spChg>
        </pc:sldLayoutChg>
        <pc:sldLayoutChg chg="modSp mod">
          <pc:chgData name="Trevor Scott" userId="S::tas477@nau.edu::8a578855-8409-4b5f-8977-26a81983ccf4" providerId="AD" clId="Web-{B47A9809-2114-43A0-80DE-B40561764C93}" dt="2020-04-16T18:53:45.461" v="476"/>
          <pc:sldLayoutMkLst>
            <pc:docMk/>
            <pc:sldMasterMk cId="2460954070" sldId="2147483660"/>
            <pc:sldLayoutMk cId="3146388984" sldId="2147483667"/>
          </pc:sldLayoutMkLst>
          <pc:spChg chg="mod">
            <ac:chgData name="Trevor Scott" userId="S::tas477@nau.edu::8a578855-8409-4b5f-8977-26a81983ccf4" providerId="AD" clId="Web-{B47A9809-2114-43A0-80DE-B40561764C93}" dt="2020-04-16T18:51:46.541" v="448"/>
            <ac:spMkLst>
              <pc:docMk/>
              <pc:sldMasterMk cId="2460954070" sldId="2147483660"/>
              <pc:sldLayoutMk cId="3146388984" sldId="2147483667"/>
              <ac:spMk id="3" creationId="{00000000-0000-0000-0000-000000000000}"/>
            </ac:spMkLst>
          </pc:spChg>
        </pc:sldLayoutChg>
        <pc:sldLayoutChg chg="modSp mod">
          <pc:chgData name="Trevor Scott" userId="S::tas477@nau.edu::8a578855-8409-4b5f-8977-26a81983ccf4" providerId="AD" clId="Web-{B47A9809-2114-43A0-80DE-B40561764C93}" dt="2020-04-16T18:53:45.461" v="476"/>
          <pc:sldLayoutMkLst>
            <pc:docMk/>
            <pc:sldMasterMk cId="2460954070" sldId="2147483660"/>
            <pc:sldLayoutMk cId="3171841454" sldId="2147483668"/>
          </pc:sldLayoutMkLst>
          <pc:spChg chg="mod">
            <ac:chgData name="Trevor Scott" userId="S::tas477@nau.edu::8a578855-8409-4b5f-8977-26a81983ccf4" providerId="AD" clId="Web-{B47A9809-2114-43A0-80DE-B40561764C93}" dt="2020-04-16T18:51:46.541" v="448"/>
            <ac:spMkLst>
              <pc:docMk/>
              <pc:sldMasterMk cId="2460954070" sldId="2147483660"/>
              <pc:sldLayoutMk cId="3171841454" sldId="2147483668"/>
              <ac:spMk id="6" creationId="{00000000-0000-0000-0000-000000000000}"/>
            </ac:spMkLst>
          </pc:spChg>
        </pc:sldLayoutChg>
        <pc:sldLayoutChg chg="modSp mod">
          <pc:chgData name="Trevor Scott" userId="S::tas477@nau.edu::8a578855-8409-4b5f-8977-26a81983ccf4" providerId="AD" clId="Web-{B47A9809-2114-43A0-80DE-B40561764C93}" dt="2020-04-16T18:53:45.461" v="476"/>
          <pc:sldLayoutMkLst>
            <pc:docMk/>
            <pc:sldMasterMk cId="2460954070" sldId="2147483660"/>
            <pc:sldLayoutMk cId="1718958274" sldId="2147483669"/>
          </pc:sldLayoutMkLst>
          <pc:spChg chg="mod">
            <ac:chgData name="Trevor Scott" userId="S::tas477@nau.edu::8a578855-8409-4b5f-8977-26a81983ccf4" providerId="AD" clId="Web-{B47A9809-2114-43A0-80DE-B40561764C93}" dt="2020-04-16T18:51:46.541" v="448"/>
            <ac:spMkLst>
              <pc:docMk/>
              <pc:sldMasterMk cId="2460954070" sldId="2147483660"/>
              <pc:sldLayoutMk cId="1718958274" sldId="2147483669"/>
              <ac:spMk id="6" creationId="{00000000-0000-0000-0000-000000000000}"/>
            </ac:spMkLst>
          </pc:spChg>
        </pc:sldLayoutChg>
        <pc:sldLayoutChg chg="modSp mod">
          <pc:chgData name="Trevor Scott" userId="S::tas477@nau.edu::8a578855-8409-4b5f-8977-26a81983ccf4" providerId="AD" clId="Web-{B47A9809-2114-43A0-80DE-B40561764C93}" dt="2020-04-16T18:53:45.461" v="476"/>
          <pc:sldLayoutMkLst>
            <pc:docMk/>
            <pc:sldMasterMk cId="2460954070" sldId="2147483660"/>
            <pc:sldLayoutMk cId="2202905451" sldId="2147483670"/>
          </pc:sldLayoutMkLst>
          <pc:spChg chg="mod">
            <ac:chgData name="Trevor Scott" userId="S::tas477@nau.edu::8a578855-8409-4b5f-8977-26a81983ccf4" providerId="AD" clId="Web-{B47A9809-2114-43A0-80DE-B40561764C93}" dt="2020-04-16T18:51:46.541" v="448"/>
            <ac:spMkLst>
              <pc:docMk/>
              <pc:sldMasterMk cId="2460954070" sldId="2147483660"/>
              <pc:sldLayoutMk cId="2202905451" sldId="2147483670"/>
              <ac:spMk id="5" creationId="{00000000-0000-0000-0000-000000000000}"/>
            </ac:spMkLst>
          </pc:spChg>
        </pc:sldLayoutChg>
        <pc:sldLayoutChg chg="modSp mod">
          <pc:chgData name="Trevor Scott" userId="S::tas477@nau.edu::8a578855-8409-4b5f-8977-26a81983ccf4" providerId="AD" clId="Web-{B47A9809-2114-43A0-80DE-B40561764C93}" dt="2020-04-16T18:53:45.461" v="476"/>
          <pc:sldLayoutMkLst>
            <pc:docMk/>
            <pc:sldMasterMk cId="2460954070" sldId="2147483660"/>
            <pc:sldLayoutMk cId="3479445657" sldId="2147483671"/>
          </pc:sldLayoutMkLst>
          <pc:spChg chg="mod">
            <ac:chgData name="Trevor Scott" userId="S::tas477@nau.edu::8a578855-8409-4b5f-8977-26a81983ccf4" providerId="AD" clId="Web-{B47A9809-2114-43A0-80DE-B40561764C93}" dt="2020-04-16T18:51:46.541" v="448"/>
            <ac:spMkLst>
              <pc:docMk/>
              <pc:sldMasterMk cId="2460954070" sldId="2147483660"/>
              <pc:sldLayoutMk cId="3479445657" sldId="2147483671"/>
              <ac:spMk id="5" creationId="{00000000-0000-0000-0000-000000000000}"/>
            </ac:spMkLst>
          </pc:spChg>
        </pc:sldLayoutChg>
      </pc:sldMasterChg>
    </pc:docChg>
  </pc:docChgLst>
  <pc:docChgLst>
    <pc:chgData name="Nathan Graydon Fisher" userId="S::ngf29@nau.edu::a0d1e6af-5899-416a-a580-c4c72debe542" providerId="AD" clId="Web-{BEE67010-25DA-4CC2-908A-07EA28FFE648}"/>
    <pc:docChg chg="modSld">
      <pc:chgData name="Nathan Graydon Fisher" userId="S::ngf29@nau.edu::a0d1e6af-5899-416a-a580-c4c72debe542" providerId="AD" clId="Web-{BEE67010-25DA-4CC2-908A-07EA28FFE648}" dt="2020-04-25T00:57:46.007" v="159" actId="20577"/>
      <pc:docMkLst>
        <pc:docMk/>
      </pc:docMkLst>
      <pc:sldChg chg="modSp">
        <pc:chgData name="Nathan Graydon Fisher" userId="S::ngf29@nau.edu::a0d1e6af-5899-416a-a580-c4c72debe542" providerId="AD" clId="Web-{BEE67010-25DA-4CC2-908A-07EA28FFE648}" dt="2020-04-25T00:57:46.007" v="158" actId="20577"/>
        <pc:sldMkLst>
          <pc:docMk/>
          <pc:sldMk cId="3813689034" sldId="258"/>
        </pc:sldMkLst>
        <pc:spChg chg="mod">
          <ac:chgData name="Nathan Graydon Fisher" userId="S::ngf29@nau.edu::a0d1e6af-5899-416a-a580-c4c72debe542" providerId="AD" clId="Web-{BEE67010-25DA-4CC2-908A-07EA28FFE648}" dt="2020-04-25T00:57:46.007" v="158" actId="20577"/>
          <ac:spMkLst>
            <pc:docMk/>
            <pc:sldMk cId="3813689034" sldId="258"/>
            <ac:spMk id="3" creationId="{D957A362-6F19-4CA6-B4E2-C1A72AAB21FC}"/>
          </ac:spMkLst>
        </pc:spChg>
        <pc:spChg chg="mod">
          <ac:chgData name="Nathan Graydon Fisher" userId="S::ngf29@nau.edu::a0d1e6af-5899-416a-a580-c4c72debe542" providerId="AD" clId="Web-{BEE67010-25DA-4CC2-908A-07EA28FFE648}" dt="2020-04-25T00:53:31.791" v="28" actId="20577"/>
          <ac:spMkLst>
            <pc:docMk/>
            <pc:sldMk cId="3813689034" sldId="258"/>
            <ac:spMk id="4" creationId="{F9803EAD-1949-4B8B-936F-84567512B6C0}"/>
          </ac:spMkLst>
        </pc:spChg>
      </pc:sldChg>
      <pc:sldChg chg="modSp">
        <pc:chgData name="Nathan Graydon Fisher" userId="S::ngf29@nau.edu::a0d1e6af-5899-416a-a580-c4c72debe542" providerId="AD" clId="Web-{BEE67010-25DA-4CC2-908A-07EA28FFE648}" dt="2020-04-25T00:53:23.072" v="21" actId="20577"/>
        <pc:sldMkLst>
          <pc:docMk/>
          <pc:sldMk cId="1369824873" sldId="273"/>
        </pc:sldMkLst>
        <pc:spChg chg="mod">
          <ac:chgData name="Nathan Graydon Fisher" userId="S::ngf29@nau.edu::a0d1e6af-5899-416a-a580-c4c72debe542" providerId="AD" clId="Web-{BEE67010-25DA-4CC2-908A-07EA28FFE648}" dt="2020-04-25T00:53:23.072" v="21" actId="20577"/>
          <ac:spMkLst>
            <pc:docMk/>
            <pc:sldMk cId="1369824873" sldId="273"/>
            <ac:spMk id="3" creationId="{E4E99BDD-4848-4D95-B884-10FD76CF88EF}"/>
          </ac:spMkLst>
        </pc:spChg>
      </pc:sldChg>
    </pc:docChg>
  </pc:docChgLst>
  <pc:docChgLst>
    <pc:chgData name="Trevor Scott" userId="S::tas477@nau.edu::8a578855-8409-4b5f-8977-26a81983ccf4" providerId="AD" clId="Web-{40D75602-C093-41D9-BDC6-61CC1A93426A}"/>
    <pc:docChg chg="addSld modSld">
      <pc:chgData name="Trevor Scott" userId="S::tas477@nau.edu::8a578855-8409-4b5f-8977-26a81983ccf4" providerId="AD" clId="Web-{40D75602-C093-41D9-BDC6-61CC1A93426A}" dt="2020-04-21T17:48:00.062" v="2585" actId="1076"/>
      <pc:docMkLst>
        <pc:docMk/>
      </pc:docMkLst>
      <pc:sldChg chg="addSp delSp modSp mod setBg setClrOvrMap">
        <pc:chgData name="Trevor Scott" userId="S::tas477@nau.edu::8a578855-8409-4b5f-8977-26a81983ccf4" providerId="AD" clId="Web-{40D75602-C093-41D9-BDC6-61CC1A93426A}" dt="2020-04-21T17:48:00.062" v="2585" actId="1076"/>
        <pc:sldMkLst>
          <pc:docMk/>
          <pc:sldMk cId="3813689034" sldId="258"/>
        </pc:sldMkLst>
        <pc:spChg chg="mod">
          <ac:chgData name="Trevor Scott" userId="S::tas477@nau.edu::8a578855-8409-4b5f-8977-26a81983ccf4" providerId="AD" clId="Web-{40D75602-C093-41D9-BDC6-61CC1A93426A}" dt="2020-04-21T17:45:18.033" v="2463"/>
          <ac:spMkLst>
            <pc:docMk/>
            <pc:sldMk cId="3813689034" sldId="258"/>
            <ac:spMk id="2" creationId="{AC16E67B-E48E-459D-8F01-21C54E905E5E}"/>
          </ac:spMkLst>
        </pc:spChg>
        <pc:spChg chg="mod">
          <ac:chgData name="Trevor Scott" userId="S::tas477@nau.edu::8a578855-8409-4b5f-8977-26a81983ccf4" providerId="AD" clId="Web-{40D75602-C093-41D9-BDC6-61CC1A93426A}" dt="2020-04-21T17:48:00.062" v="2585" actId="1076"/>
          <ac:spMkLst>
            <pc:docMk/>
            <pc:sldMk cId="3813689034" sldId="258"/>
            <ac:spMk id="3" creationId="{D957A362-6F19-4CA6-B4E2-C1A72AAB21FC}"/>
          </ac:spMkLst>
        </pc:spChg>
        <pc:spChg chg="mod ord">
          <ac:chgData name="Trevor Scott" userId="S::tas477@nau.edu::8a578855-8409-4b5f-8977-26a81983ccf4" providerId="AD" clId="Web-{40D75602-C093-41D9-BDC6-61CC1A93426A}" dt="2020-04-21T17:45:18.033" v="2463"/>
          <ac:spMkLst>
            <pc:docMk/>
            <pc:sldMk cId="3813689034" sldId="258"/>
            <ac:spMk id="4" creationId="{F9803EAD-1949-4B8B-936F-84567512B6C0}"/>
          </ac:spMkLst>
        </pc:spChg>
        <pc:spChg chg="mod ord">
          <ac:chgData name="Trevor Scott" userId="S::tas477@nau.edu::8a578855-8409-4b5f-8977-26a81983ccf4" providerId="AD" clId="Web-{40D75602-C093-41D9-BDC6-61CC1A93426A}" dt="2020-04-21T17:45:18.033" v="2463"/>
          <ac:spMkLst>
            <pc:docMk/>
            <pc:sldMk cId="3813689034" sldId="258"/>
            <ac:spMk id="5" creationId="{9725C968-B1B3-40E6-883A-CC1B8D95AD2E}"/>
          </ac:spMkLst>
        </pc:spChg>
        <pc:spChg chg="add del">
          <ac:chgData name="Trevor Scott" userId="S::tas477@nau.edu::8a578855-8409-4b5f-8977-26a81983ccf4" providerId="AD" clId="Web-{40D75602-C093-41D9-BDC6-61CC1A93426A}" dt="2020-04-21T17:45:18.033" v="2463"/>
          <ac:spMkLst>
            <pc:docMk/>
            <pc:sldMk cId="3813689034" sldId="258"/>
            <ac:spMk id="11" creationId="{CF62D2A7-8207-488C-9F46-316BA81A16C8}"/>
          </ac:spMkLst>
        </pc:spChg>
        <pc:spChg chg="add">
          <ac:chgData name="Trevor Scott" userId="S::tas477@nau.edu::8a578855-8409-4b5f-8977-26a81983ccf4" providerId="AD" clId="Web-{40D75602-C093-41D9-BDC6-61CC1A93426A}" dt="2020-04-21T17:45:18.033" v="2463"/>
          <ac:spMkLst>
            <pc:docMk/>
            <pc:sldMk cId="3813689034" sldId="258"/>
            <ac:spMk id="13" creationId="{EBF87945-A001-489F-9D9B-7D9435F0B9CA}"/>
          </ac:spMkLst>
        </pc:spChg>
        <pc:spChg chg="add del">
          <ac:chgData name="Trevor Scott" userId="S::tas477@nau.edu::8a578855-8409-4b5f-8977-26a81983ccf4" providerId="AD" clId="Web-{40D75602-C093-41D9-BDC6-61CC1A93426A}" dt="2020-04-21T17:45:18.017" v="2462"/>
          <ac:spMkLst>
            <pc:docMk/>
            <pc:sldMk cId="3813689034" sldId="258"/>
            <ac:spMk id="16" creationId="{F4C0B10B-D2C4-4A54-AFAD-3D27DF88BB37}"/>
          </ac:spMkLst>
        </pc:spChg>
        <pc:grpChg chg="add del">
          <ac:chgData name="Trevor Scott" userId="S::tas477@nau.edu::8a578855-8409-4b5f-8977-26a81983ccf4" providerId="AD" clId="Web-{40D75602-C093-41D9-BDC6-61CC1A93426A}" dt="2020-04-21T17:45:18.017" v="2462"/>
          <ac:grpSpMkLst>
            <pc:docMk/>
            <pc:sldMk cId="3813689034" sldId="258"/>
            <ac:grpSpMk id="18" creationId="{B6BADB90-C74B-40D6-86DC-503F65FCE8DC}"/>
          </ac:grpSpMkLst>
        </pc:grpChg>
        <pc:picChg chg="add mod">
          <ac:chgData name="Trevor Scott" userId="S::tas477@nau.edu::8a578855-8409-4b5f-8977-26a81983ccf4" providerId="AD" clId="Web-{40D75602-C093-41D9-BDC6-61CC1A93426A}" dt="2020-04-21T17:47:36.562" v="2579" actId="1076"/>
          <ac:picMkLst>
            <pc:docMk/>
            <pc:sldMk cId="3813689034" sldId="258"/>
            <ac:picMk id="6" creationId="{7724B323-4DB2-41E8-81AC-DF263844CB87}"/>
          </ac:picMkLst>
        </pc:picChg>
      </pc:sldChg>
      <pc:sldChg chg="addSp delSp modSp mod setBg setClrOvrMap">
        <pc:chgData name="Trevor Scott" userId="S::tas477@nau.edu::8a578855-8409-4b5f-8977-26a81983ccf4" providerId="AD" clId="Web-{40D75602-C093-41D9-BDC6-61CC1A93426A}" dt="2020-04-21T16:38:49.156" v="1217" actId="20577"/>
        <pc:sldMkLst>
          <pc:docMk/>
          <pc:sldMk cId="368776889" sldId="260"/>
        </pc:sldMkLst>
        <pc:spChg chg="mod">
          <ac:chgData name="Trevor Scott" userId="S::tas477@nau.edu::8a578855-8409-4b5f-8977-26a81983ccf4" providerId="AD" clId="Web-{40D75602-C093-41D9-BDC6-61CC1A93426A}" dt="2020-04-21T16:36:44.720" v="1172"/>
          <ac:spMkLst>
            <pc:docMk/>
            <pc:sldMk cId="368776889" sldId="260"/>
            <ac:spMk id="2" creationId="{543AFDEC-269D-4366-BB31-69AD48A5F8D7}"/>
          </ac:spMkLst>
        </pc:spChg>
        <pc:spChg chg="mod">
          <ac:chgData name="Trevor Scott" userId="S::tas477@nau.edu::8a578855-8409-4b5f-8977-26a81983ccf4" providerId="AD" clId="Web-{40D75602-C093-41D9-BDC6-61CC1A93426A}" dt="2020-04-21T16:36:44.720" v="1172"/>
          <ac:spMkLst>
            <pc:docMk/>
            <pc:sldMk cId="368776889" sldId="260"/>
            <ac:spMk id="3" creationId="{28A0656A-6259-439A-96F7-9D55686D61D5}"/>
          </ac:spMkLst>
        </pc:spChg>
        <pc:spChg chg="mod ord">
          <ac:chgData name="Trevor Scott" userId="S::tas477@nau.edu::8a578855-8409-4b5f-8977-26a81983ccf4" providerId="AD" clId="Web-{40D75602-C093-41D9-BDC6-61CC1A93426A}" dt="2020-04-21T16:36:44.720" v="1172"/>
          <ac:spMkLst>
            <pc:docMk/>
            <pc:sldMk cId="368776889" sldId="260"/>
            <ac:spMk id="4" creationId="{B0A8AA63-EBE3-486B-9FA2-72231004C255}"/>
          </ac:spMkLst>
        </pc:spChg>
        <pc:spChg chg="mod ord">
          <ac:chgData name="Trevor Scott" userId="S::tas477@nau.edu::8a578855-8409-4b5f-8977-26a81983ccf4" providerId="AD" clId="Web-{40D75602-C093-41D9-BDC6-61CC1A93426A}" dt="2020-04-21T16:36:44.720" v="1172"/>
          <ac:spMkLst>
            <pc:docMk/>
            <pc:sldMk cId="368776889" sldId="260"/>
            <ac:spMk id="5" creationId="{94E90252-BA7D-4E22-A471-6611DCD0083E}"/>
          </ac:spMkLst>
        </pc:spChg>
        <pc:spChg chg="add del mod">
          <ac:chgData name="Trevor Scott" userId="S::tas477@nau.edu::8a578855-8409-4b5f-8977-26a81983ccf4" providerId="AD" clId="Web-{40D75602-C093-41D9-BDC6-61CC1A93426A}" dt="2020-04-21T16:34:58.550" v="1160"/>
          <ac:spMkLst>
            <pc:docMk/>
            <pc:sldMk cId="368776889" sldId="260"/>
            <ac:spMk id="8" creationId="{85A147FB-ACB6-4237-91EF-4B855AB3FD08}"/>
          </ac:spMkLst>
        </pc:spChg>
        <pc:spChg chg="add mod">
          <ac:chgData name="Trevor Scott" userId="S::tas477@nau.edu::8a578855-8409-4b5f-8977-26a81983ccf4" providerId="AD" clId="Web-{40D75602-C093-41D9-BDC6-61CC1A93426A}" dt="2020-04-21T16:36:57.267" v="1176" actId="1076"/>
          <ac:spMkLst>
            <pc:docMk/>
            <pc:sldMk cId="368776889" sldId="260"/>
            <ac:spMk id="11" creationId="{1639EEE2-0622-4006-8298-5A70E7429E63}"/>
          </ac:spMkLst>
        </pc:spChg>
        <pc:spChg chg="add">
          <ac:chgData name="Trevor Scott" userId="S::tas477@nau.edu::8a578855-8409-4b5f-8977-26a81983ccf4" providerId="AD" clId="Web-{40D75602-C093-41D9-BDC6-61CC1A93426A}" dt="2020-04-21T16:36:44.720" v="1172"/>
          <ac:spMkLst>
            <pc:docMk/>
            <pc:sldMk cId="368776889" sldId="260"/>
            <ac:spMk id="14" creationId="{E02F3C71-C981-4614-98EA-D6C494F8091E}"/>
          </ac:spMkLst>
        </pc:spChg>
        <pc:spChg chg="add mod">
          <ac:chgData name="Trevor Scott" userId="S::tas477@nau.edu::8a578855-8409-4b5f-8977-26a81983ccf4" providerId="AD" clId="Web-{40D75602-C093-41D9-BDC6-61CC1A93426A}" dt="2020-04-21T16:38:21.422" v="1207" actId="1076"/>
          <ac:spMkLst>
            <pc:docMk/>
            <pc:sldMk cId="368776889" sldId="260"/>
            <ac:spMk id="15" creationId="{E3D733C7-FC01-4C89-ADD3-DF79474F2680}"/>
          </ac:spMkLst>
        </pc:spChg>
        <pc:spChg chg="add mod">
          <ac:chgData name="Trevor Scott" userId="S::tas477@nau.edu::8a578855-8409-4b5f-8977-26a81983ccf4" providerId="AD" clId="Web-{40D75602-C093-41D9-BDC6-61CC1A93426A}" dt="2020-04-21T16:37:25.173" v="1182" actId="20577"/>
          <ac:spMkLst>
            <pc:docMk/>
            <pc:sldMk cId="368776889" sldId="260"/>
            <ac:spMk id="16" creationId="{D4C167B5-530E-4F71-BB66-E639EC4B1925}"/>
          </ac:spMkLst>
        </pc:spChg>
        <pc:spChg chg="add del">
          <ac:chgData name="Trevor Scott" userId="S::tas477@nau.edu::8a578855-8409-4b5f-8977-26a81983ccf4" providerId="AD" clId="Web-{40D75602-C093-41D9-BDC6-61CC1A93426A}" dt="2020-04-21T16:36:44.705" v="1171"/>
          <ac:spMkLst>
            <pc:docMk/>
            <pc:sldMk cId="368776889" sldId="260"/>
            <ac:spMk id="17" creationId="{37FEB674-D811-4FFE-A878-29D0C0ED18D4}"/>
          </ac:spMkLst>
        </pc:spChg>
        <pc:spChg chg="add mod">
          <ac:chgData name="Trevor Scott" userId="S::tas477@nau.edu::8a578855-8409-4b5f-8977-26a81983ccf4" providerId="AD" clId="Web-{40D75602-C093-41D9-BDC6-61CC1A93426A}" dt="2020-04-21T16:38:49.156" v="1217" actId="20577"/>
          <ac:spMkLst>
            <pc:docMk/>
            <pc:sldMk cId="368776889" sldId="260"/>
            <ac:spMk id="18" creationId="{300178BD-E3B1-4325-8DDE-E3A6176CF7A0}"/>
          </ac:spMkLst>
        </pc:spChg>
        <pc:picChg chg="add del mod">
          <ac:chgData name="Trevor Scott" userId="S::tas477@nau.edu::8a578855-8409-4b5f-8977-26a81983ccf4" providerId="AD" clId="Web-{40D75602-C093-41D9-BDC6-61CC1A93426A}" dt="2020-04-21T16:34:57.160" v="1159"/>
          <ac:picMkLst>
            <pc:docMk/>
            <pc:sldMk cId="368776889" sldId="260"/>
            <ac:picMk id="6" creationId="{BAE3A850-7BC9-4D55-A539-DF22AC36D86F}"/>
          </ac:picMkLst>
        </pc:picChg>
        <pc:picChg chg="add mod ord">
          <ac:chgData name="Trevor Scott" userId="S::tas477@nau.edu::8a578855-8409-4b5f-8977-26a81983ccf4" providerId="AD" clId="Web-{40D75602-C093-41D9-BDC6-61CC1A93426A}" dt="2020-04-21T16:36:51.642" v="1175" actId="1076"/>
          <ac:picMkLst>
            <pc:docMk/>
            <pc:sldMk cId="368776889" sldId="260"/>
            <ac:picMk id="9" creationId="{77390FD0-3FD0-44D6-9761-E2F042907E01}"/>
          </ac:picMkLst>
        </pc:picChg>
        <pc:picChg chg="add mod ord">
          <ac:chgData name="Trevor Scott" userId="S::tas477@nau.edu::8a578855-8409-4b5f-8977-26a81983ccf4" providerId="AD" clId="Web-{40D75602-C093-41D9-BDC6-61CC1A93426A}" dt="2020-04-21T16:36:50.580" v="1174" actId="14100"/>
          <ac:picMkLst>
            <pc:docMk/>
            <pc:sldMk cId="368776889" sldId="260"/>
            <ac:picMk id="12" creationId="{C6B3E688-857C-4F3E-BC3E-F768EF3272E6}"/>
          </ac:picMkLst>
        </pc:picChg>
      </pc:sldChg>
      <pc:sldChg chg="addSp delSp modSp mod setBg">
        <pc:chgData name="Trevor Scott" userId="S::tas477@nau.edu::8a578855-8409-4b5f-8977-26a81983ccf4" providerId="AD" clId="Web-{40D75602-C093-41D9-BDC6-61CC1A93426A}" dt="2020-04-21T17:38:45.958" v="2454" actId="14100"/>
        <pc:sldMkLst>
          <pc:docMk/>
          <pc:sldMk cId="1632170748" sldId="261"/>
        </pc:sldMkLst>
        <pc:spChg chg="mod">
          <ac:chgData name="Trevor Scott" userId="S::tas477@nau.edu::8a578855-8409-4b5f-8977-26a81983ccf4" providerId="AD" clId="Web-{40D75602-C093-41D9-BDC6-61CC1A93426A}" dt="2020-04-21T17:38:19.521" v="2451"/>
          <ac:spMkLst>
            <pc:docMk/>
            <pc:sldMk cId="1632170748" sldId="261"/>
            <ac:spMk id="2" creationId="{543AFDEC-269D-4366-BB31-69AD48A5F8D7}"/>
          </ac:spMkLst>
        </pc:spChg>
        <pc:spChg chg="del mod">
          <ac:chgData name="Trevor Scott" userId="S::tas477@nau.edu::8a578855-8409-4b5f-8977-26a81983ccf4" providerId="AD" clId="Web-{40D75602-C093-41D9-BDC6-61CC1A93426A}" dt="2020-04-21T17:37:28.052" v="2445"/>
          <ac:spMkLst>
            <pc:docMk/>
            <pc:sldMk cId="1632170748" sldId="261"/>
            <ac:spMk id="3" creationId="{28A0656A-6259-439A-96F7-9D55686D61D5}"/>
          </ac:spMkLst>
        </pc:spChg>
        <pc:spChg chg="mod">
          <ac:chgData name="Trevor Scott" userId="S::tas477@nau.edu::8a578855-8409-4b5f-8977-26a81983ccf4" providerId="AD" clId="Web-{40D75602-C093-41D9-BDC6-61CC1A93426A}" dt="2020-04-21T17:38:19.521" v="2451"/>
          <ac:spMkLst>
            <pc:docMk/>
            <pc:sldMk cId="1632170748" sldId="261"/>
            <ac:spMk id="4" creationId="{FBB32EBD-FD47-427B-99A0-7427E715EFD3}"/>
          </ac:spMkLst>
        </pc:spChg>
        <pc:spChg chg="mod ord">
          <ac:chgData name="Trevor Scott" userId="S::tas477@nau.edu::8a578855-8409-4b5f-8977-26a81983ccf4" providerId="AD" clId="Web-{40D75602-C093-41D9-BDC6-61CC1A93426A}" dt="2020-04-21T17:38:19.521" v="2451"/>
          <ac:spMkLst>
            <pc:docMk/>
            <pc:sldMk cId="1632170748" sldId="261"/>
            <ac:spMk id="5" creationId="{2285D0B2-E0EE-4343-9515-B283081BC1BC}"/>
          </ac:spMkLst>
        </pc:spChg>
        <pc:spChg chg="add del">
          <ac:chgData name="Trevor Scott" userId="S::tas477@nau.edu::8a578855-8409-4b5f-8977-26a81983ccf4" providerId="AD" clId="Web-{40D75602-C093-41D9-BDC6-61CC1A93426A}" dt="2020-04-21T17:38:19.521" v="2451"/>
          <ac:spMkLst>
            <pc:docMk/>
            <pc:sldMk cId="1632170748" sldId="261"/>
            <ac:spMk id="12" creationId="{3A5B4632-C963-4296-86F0-79AA9EA5AE98}"/>
          </ac:spMkLst>
        </pc:spChg>
        <pc:graphicFrameChg chg="add mod modGraphic">
          <ac:chgData name="Trevor Scott" userId="S::tas477@nau.edu::8a578855-8409-4b5f-8977-26a81983ccf4" providerId="AD" clId="Web-{40D75602-C093-41D9-BDC6-61CC1A93426A}" dt="2020-04-21T17:38:45.958" v="2454" actId="14100"/>
          <ac:graphicFrameMkLst>
            <pc:docMk/>
            <pc:sldMk cId="1632170748" sldId="261"/>
            <ac:graphicFrameMk id="7" creationId="{A1DE7FB3-E3C6-403D-A9B4-FD9FDF25FE4C}"/>
          </ac:graphicFrameMkLst>
        </pc:graphicFrameChg>
      </pc:sldChg>
      <pc:sldChg chg="addSp delSp modSp add mod replId setBg">
        <pc:chgData name="Trevor Scott" userId="S::tas477@nau.edu::8a578855-8409-4b5f-8977-26a81983ccf4" providerId="AD" clId="Web-{40D75602-C093-41D9-BDC6-61CC1A93426A}" dt="2020-04-21T17:25:40.980" v="1537" actId="14100"/>
        <pc:sldMkLst>
          <pc:docMk/>
          <pc:sldMk cId="614631850" sldId="263"/>
        </pc:sldMkLst>
        <pc:spChg chg="mod">
          <ac:chgData name="Trevor Scott" userId="S::tas477@nau.edu::8a578855-8409-4b5f-8977-26a81983ccf4" providerId="AD" clId="Web-{40D75602-C093-41D9-BDC6-61CC1A93426A}" dt="2020-04-21T17:23:58.247" v="1439"/>
          <ac:spMkLst>
            <pc:docMk/>
            <pc:sldMk cId="614631850" sldId="263"/>
            <ac:spMk id="2" creationId="{543AFDEC-269D-4366-BB31-69AD48A5F8D7}"/>
          </ac:spMkLst>
        </pc:spChg>
        <pc:spChg chg="mod">
          <ac:chgData name="Trevor Scott" userId="S::tas477@nau.edu::8a578855-8409-4b5f-8977-26a81983ccf4" providerId="AD" clId="Web-{40D75602-C093-41D9-BDC6-61CC1A93426A}" dt="2020-04-21T17:25:40.980" v="1537" actId="14100"/>
          <ac:spMkLst>
            <pc:docMk/>
            <pc:sldMk cId="614631850" sldId="263"/>
            <ac:spMk id="3" creationId="{28A0656A-6259-439A-96F7-9D55686D61D5}"/>
          </ac:spMkLst>
        </pc:spChg>
        <pc:spChg chg="mod ord">
          <ac:chgData name="Trevor Scott" userId="S::tas477@nau.edu::8a578855-8409-4b5f-8977-26a81983ccf4" providerId="AD" clId="Web-{40D75602-C093-41D9-BDC6-61CC1A93426A}" dt="2020-04-21T17:23:58.247" v="1439"/>
          <ac:spMkLst>
            <pc:docMk/>
            <pc:sldMk cId="614631850" sldId="263"/>
            <ac:spMk id="4" creationId="{B0A8AA63-EBE3-486B-9FA2-72231004C255}"/>
          </ac:spMkLst>
        </pc:spChg>
        <pc:spChg chg="mod ord">
          <ac:chgData name="Trevor Scott" userId="S::tas477@nau.edu::8a578855-8409-4b5f-8977-26a81983ccf4" providerId="AD" clId="Web-{40D75602-C093-41D9-BDC6-61CC1A93426A}" dt="2020-04-21T17:23:58.247" v="1439"/>
          <ac:spMkLst>
            <pc:docMk/>
            <pc:sldMk cId="614631850" sldId="263"/>
            <ac:spMk id="5" creationId="{94E90252-BA7D-4E22-A471-6611DCD0083E}"/>
          </ac:spMkLst>
        </pc:spChg>
        <pc:spChg chg="del mod">
          <ac:chgData name="Trevor Scott" userId="S::tas477@nau.edu::8a578855-8409-4b5f-8977-26a81983ccf4" providerId="AD" clId="Web-{40D75602-C093-41D9-BDC6-61CC1A93426A}" dt="2020-04-21T17:23:09.685" v="1427"/>
          <ac:spMkLst>
            <pc:docMk/>
            <pc:sldMk cId="614631850" sldId="263"/>
            <ac:spMk id="8" creationId="{85A147FB-ACB6-4237-91EF-4B855AB3FD08}"/>
          </ac:spMkLst>
        </pc:spChg>
        <pc:spChg chg="add mod">
          <ac:chgData name="Trevor Scott" userId="S::tas477@nau.edu::8a578855-8409-4b5f-8977-26a81983ccf4" providerId="AD" clId="Web-{40D75602-C093-41D9-BDC6-61CC1A93426A}" dt="2020-04-21T17:22:51.794" v="1414" actId="20577"/>
          <ac:spMkLst>
            <pc:docMk/>
            <pc:sldMk cId="614631850" sldId="263"/>
            <ac:spMk id="10" creationId="{D3F77475-E4E2-4429-82D5-90E18B7459A6}"/>
          </ac:spMkLst>
        </pc:spChg>
        <pc:spChg chg="add mod">
          <ac:chgData name="Trevor Scott" userId="S::tas477@nau.edu::8a578855-8409-4b5f-8977-26a81983ccf4" providerId="AD" clId="Web-{40D75602-C093-41D9-BDC6-61CC1A93426A}" dt="2020-04-21T17:24:14.762" v="1442" actId="1076"/>
          <ac:spMkLst>
            <pc:docMk/>
            <pc:sldMk cId="614631850" sldId="263"/>
            <ac:spMk id="12" creationId="{8846DA61-49E7-4A5E-BC1E-221728E74000}"/>
          </ac:spMkLst>
        </pc:spChg>
        <pc:spChg chg="add mod">
          <ac:chgData name="Trevor Scott" userId="S::tas477@nau.edu::8a578855-8409-4b5f-8977-26a81983ccf4" providerId="AD" clId="Web-{40D75602-C093-41D9-BDC6-61CC1A93426A}" dt="2020-04-21T17:24:26.153" v="1444" actId="1076"/>
          <ac:spMkLst>
            <pc:docMk/>
            <pc:sldMk cId="614631850" sldId="263"/>
            <ac:spMk id="14" creationId="{9A22A2A0-2A4B-4AA6-B5AD-4594E68FDB66}"/>
          </ac:spMkLst>
        </pc:spChg>
        <pc:spChg chg="add mod">
          <ac:chgData name="Trevor Scott" userId="S::tas477@nau.edu::8a578855-8409-4b5f-8977-26a81983ccf4" providerId="AD" clId="Web-{40D75602-C093-41D9-BDC6-61CC1A93426A}" dt="2020-04-21T17:24:06.403" v="1440" actId="1076"/>
          <ac:spMkLst>
            <pc:docMk/>
            <pc:sldMk cId="614631850" sldId="263"/>
            <ac:spMk id="15" creationId="{7A9865DB-10AE-45AD-B336-151BD02C3843}"/>
          </ac:spMkLst>
        </pc:spChg>
        <pc:spChg chg="add">
          <ac:chgData name="Trevor Scott" userId="S::tas477@nau.edu::8a578855-8409-4b5f-8977-26a81983ccf4" providerId="AD" clId="Web-{40D75602-C093-41D9-BDC6-61CC1A93426A}" dt="2020-04-21T17:23:58.247" v="1439"/>
          <ac:spMkLst>
            <pc:docMk/>
            <pc:sldMk cId="614631850" sldId="263"/>
            <ac:spMk id="20" creationId="{E02F3C71-C981-4614-98EA-D6C494F8091E}"/>
          </ac:spMkLst>
        </pc:spChg>
        <pc:picChg chg="mod ord">
          <ac:chgData name="Trevor Scott" userId="S::tas477@nau.edu::8a578855-8409-4b5f-8977-26a81983ccf4" providerId="AD" clId="Web-{40D75602-C093-41D9-BDC6-61CC1A93426A}" dt="2020-04-21T17:23:58.247" v="1439"/>
          <ac:picMkLst>
            <pc:docMk/>
            <pc:sldMk cId="614631850" sldId="263"/>
            <ac:picMk id="6" creationId="{BAE3A850-7BC9-4D55-A539-DF22AC36D86F}"/>
          </ac:picMkLst>
        </pc:picChg>
        <pc:picChg chg="add mod">
          <ac:chgData name="Trevor Scott" userId="S::tas477@nau.edu::8a578855-8409-4b5f-8977-26a81983ccf4" providerId="AD" clId="Web-{40D75602-C093-41D9-BDC6-61CC1A93426A}" dt="2020-04-21T17:23:58.247" v="1439"/>
          <ac:picMkLst>
            <pc:docMk/>
            <pc:sldMk cId="614631850" sldId="263"/>
            <ac:picMk id="7" creationId="{3A3B7987-0B1A-47E8-AA73-150BE087AE01}"/>
          </ac:picMkLst>
        </pc:picChg>
        <pc:picChg chg="del">
          <ac:chgData name="Trevor Scott" userId="S::tas477@nau.edu::8a578855-8409-4b5f-8977-26a81983ccf4" providerId="AD" clId="Web-{40D75602-C093-41D9-BDC6-61CC1A93426A}" dt="2020-04-21T16:39:04.546" v="1225"/>
          <ac:picMkLst>
            <pc:docMk/>
            <pc:sldMk cId="614631850" sldId="263"/>
            <ac:picMk id="9" creationId="{77390FD0-3FD0-44D6-9761-E2F042907E01}"/>
          </ac:picMkLst>
        </pc:picChg>
      </pc:sldChg>
    </pc:docChg>
  </pc:docChgLst>
  <pc:docChgLst>
    <pc:chgData name="Leann Audrey" userId="c9f31c77-fbb8-4902-85db-deecba495123" providerId="ADAL" clId="{9CCF47CA-3A51-454C-8D5D-96BB31B07FAF}"/>
    <pc:docChg chg="undo custSel mod addSld delSld modSld">
      <pc:chgData name="Leann Audrey" userId="c9f31c77-fbb8-4902-85db-deecba495123" providerId="ADAL" clId="{9CCF47CA-3A51-454C-8D5D-96BB31B07FAF}" dt="2020-09-10T01:10:19.688" v="4772" actId="2696"/>
      <pc:docMkLst>
        <pc:docMk/>
      </pc:docMkLst>
      <pc:sldChg chg="addSp modSp">
        <pc:chgData name="Leann Audrey" userId="c9f31c77-fbb8-4902-85db-deecba495123" providerId="ADAL" clId="{9CCF47CA-3A51-454C-8D5D-96BB31B07FAF}" dt="2020-04-25T00:17:35.457" v="4701" actId="113"/>
        <pc:sldMkLst>
          <pc:docMk/>
          <pc:sldMk cId="3813689034" sldId="258"/>
        </pc:sldMkLst>
        <pc:spChg chg="mod">
          <ac:chgData name="Leann Audrey" userId="c9f31c77-fbb8-4902-85db-deecba495123" providerId="ADAL" clId="{9CCF47CA-3A51-454C-8D5D-96BB31B07FAF}" dt="2020-04-25T00:17:35.457" v="4701" actId="113"/>
          <ac:spMkLst>
            <pc:docMk/>
            <pc:sldMk cId="3813689034" sldId="258"/>
            <ac:spMk id="2" creationId="{AC16E67B-E48E-459D-8F01-21C54E905E5E}"/>
          </ac:spMkLst>
        </pc:spChg>
        <pc:spChg chg="mod">
          <ac:chgData name="Leann Audrey" userId="c9f31c77-fbb8-4902-85db-deecba495123" providerId="ADAL" clId="{9CCF47CA-3A51-454C-8D5D-96BB31B07FAF}" dt="2020-04-24T23:53:24.218" v="3907" actId="20577"/>
          <ac:spMkLst>
            <pc:docMk/>
            <pc:sldMk cId="3813689034" sldId="258"/>
            <ac:spMk id="3" creationId="{D957A362-6F19-4CA6-B4E2-C1A72AAB21FC}"/>
          </ac:spMkLst>
        </pc:spChg>
        <pc:spChg chg="add mod">
          <ac:chgData name="Leann Audrey" userId="c9f31c77-fbb8-4902-85db-deecba495123" providerId="ADAL" clId="{9CCF47CA-3A51-454C-8D5D-96BB31B07FAF}" dt="2020-04-24T23:53:53.762" v="3949" actId="20577"/>
          <ac:spMkLst>
            <pc:docMk/>
            <pc:sldMk cId="3813689034" sldId="258"/>
            <ac:spMk id="7" creationId="{4CA253B8-2C66-4504-B270-0513C75DC121}"/>
          </ac:spMkLst>
        </pc:spChg>
        <pc:picChg chg="mod">
          <ac:chgData name="Leann Audrey" userId="c9f31c77-fbb8-4902-85db-deecba495123" providerId="ADAL" clId="{9CCF47CA-3A51-454C-8D5D-96BB31B07FAF}" dt="2020-04-24T23:53:31.544" v="3908" actId="14100"/>
          <ac:picMkLst>
            <pc:docMk/>
            <pc:sldMk cId="3813689034" sldId="258"/>
            <ac:picMk id="6" creationId="{7724B323-4DB2-41E8-81AC-DF263844CB87}"/>
          </ac:picMkLst>
        </pc:picChg>
      </pc:sldChg>
      <pc:sldChg chg="addSp delSp modSp new mod setBg">
        <pc:chgData name="Leann Audrey" userId="c9f31c77-fbb8-4902-85db-deecba495123" providerId="ADAL" clId="{9CCF47CA-3A51-454C-8D5D-96BB31B07FAF}" dt="2020-04-25T00:43:28.373" v="4759" actId="1076"/>
        <pc:sldMkLst>
          <pc:docMk/>
          <pc:sldMk cId="2072956893" sldId="264"/>
        </pc:sldMkLst>
        <pc:spChg chg="mod">
          <ac:chgData name="Leann Audrey" userId="c9f31c77-fbb8-4902-85db-deecba495123" providerId="ADAL" clId="{9CCF47CA-3A51-454C-8D5D-96BB31B07FAF}" dt="2020-04-23T06:51:41.475" v="1067" actId="26606"/>
          <ac:spMkLst>
            <pc:docMk/>
            <pc:sldMk cId="2072956893" sldId="264"/>
            <ac:spMk id="2" creationId="{BC10FEC9-6337-4B1B-979E-A929AF45433D}"/>
          </ac:spMkLst>
        </pc:spChg>
        <pc:spChg chg="del mod">
          <ac:chgData name="Leann Audrey" userId="c9f31c77-fbb8-4902-85db-deecba495123" providerId="ADAL" clId="{9CCF47CA-3A51-454C-8D5D-96BB31B07FAF}" dt="2020-04-25T00:04:23.459" v="4208" actId="478"/>
          <ac:spMkLst>
            <pc:docMk/>
            <pc:sldMk cId="2072956893" sldId="264"/>
            <ac:spMk id="3" creationId="{29FE24C4-2D0D-4A2E-928A-6211123F52E0}"/>
          </ac:spMkLst>
        </pc:spChg>
        <pc:spChg chg="mod">
          <ac:chgData name="Leann Audrey" userId="c9f31c77-fbb8-4902-85db-deecba495123" providerId="ADAL" clId="{9CCF47CA-3A51-454C-8D5D-96BB31B07FAF}" dt="2020-04-23T07:12:07.830" v="1958" actId="20577"/>
          <ac:spMkLst>
            <pc:docMk/>
            <pc:sldMk cId="2072956893" sldId="264"/>
            <ac:spMk id="4" creationId="{CD674C2A-9A6D-486B-A5C8-88165D9971E0}"/>
          </ac:spMkLst>
        </pc:spChg>
        <pc:spChg chg="mod">
          <ac:chgData name="Leann Audrey" userId="c9f31c77-fbb8-4902-85db-deecba495123" providerId="ADAL" clId="{9CCF47CA-3A51-454C-8D5D-96BB31B07FAF}" dt="2020-04-23T06:51:41.475" v="1067" actId="26606"/>
          <ac:spMkLst>
            <pc:docMk/>
            <pc:sldMk cId="2072956893" sldId="264"/>
            <ac:spMk id="5" creationId="{BB13B783-9BF3-41A4-A9F4-6B9C8E812C24}"/>
          </ac:spMkLst>
        </pc:spChg>
        <pc:spChg chg="add mod">
          <ac:chgData name="Leann Audrey" userId="c9f31c77-fbb8-4902-85db-deecba495123" providerId="ADAL" clId="{9CCF47CA-3A51-454C-8D5D-96BB31B07FAF}" dt="2020-04-25T00:30:34.647" v="4737" actId="20577"/>
          <ac:spMkLst>
            <pc:docMk/>
            <pc:sldMk cId="2072956893" sldId="264"/>
            <ac:spMk id="6" creationId="{9DC52B2E-2B2E-4D8C-81B7-CCABCF4E2CBF}"/>
          </ac:spMkLst>
        </pc:spChg>
        <pc:spChg chg="add mod">
          <ac:chgData name="Leann Audrey" userId="c9f31c77-fbb8-4902-85db-deecba495123" providerId="ADAL" clId="{9CCF47CA-3A51-454C-8D5D-96BB31B07FAF}" dt="2020-04-25T00:43:28.373" v="4759" actId="1076"/>
          <ac:spMkLst>
            <pc:docMk/>
            <pc:sldMk cId="2072956893" sldId="264"/>
            <ac:spMk id="8" creationId="{F66A2E8B-A5EC-4C8C-9CA0-70619E213B52}"/>
          </ac:spMkLst>
        </pc:spChg>
        <pc:spChg chg="add del mod">
          <ac:chgData name="Leann Audrey" userId="c9f31c77-fbb8-4902-85db-deecba495123" providerId="ADAL" clId="{9CCF47CA-3A51-454C-8D5D-96BB31B07FAF}" dt="2020-04-25T00:04:36.104" v="4210" actId="478"/>
          <ac:spMkLst>
            <pc:docMk/>
            <pc:sldMk cId="2072956893" sldId="264"/>
            <ac:spMk id="10" creationId="{BD248623-5613-4150-811C-58D4EFEBD6EE}"/>
          </ac:spMkLst>
        </pc:spChg>
        <pc:spChg chg="add mod">
          <ac:chgData name="Leann Audrey" userId="c9f31c77-fbb8-4902-85db-deecba495123" providerId="ADAL" clId="{9CCF47CA-3A51-454C-8D5D-96BB31B07FAF}" dt="2020-04-25T00:00:35.879" v="4157" actId="20577"/>
          <ac:spMkLst>
            <pc:docMk/>
            <pc:sldMk cId="2072956893" sldId="264"/>
            <ac:spMk id="12" creationId="{06025DD5-EBE0-4E69-A781-D4E619226B86}"/>
          </ac:spMkLst>
        </pc:spChg>
        <pc:spChg chg="add del mod">
          <ac:chgData name="Leann Audrey" userId="c9f31c77-fbb8-4902-85db-deecba495123" providerId="ADAL" clId="{9CCF47CA-3A51-454C-8D5D-96BB31B07FAF}" dt="2020-04-23T06:55:21.424" v="1148"/>
          <ac:spMkLst>
            <pc:docMk/>
            <pc:sldMk cId="2072956893" sldId="264"/>
            <ac:spMk id="13" creationId="{96D6D4DF-A99B-4CA8-968B-CB002BCA968F}"/>
          </ac:spMkLst>
        </pc:spChg>
        <pc:spChg chg="add del">
          <ac:chgData name="Leann Audrey" userId="c9f31c77-fbb8-4902-85db-deecba495123" providerId="ADAL" clId="{9CCF47CA-3A51-454C-8D5D-96BB31B07FAF}" dt="2020-04-23T06:51:41.475" v="1067" actId="26606"/>
          <ac:spMkLst>
            <pc:docMk/>
            <pc:sldMk cId="2072956893" sldId="264"/>
            <ac:spMk id="17" creationId="{9D3A9E89-033E-4C4A-8C41-416DABFFD307}"/>
          </ac:spMkLst>
        </pc:spChg>
        <pc:spChg chg="add del">
          <ac:chgData name="Leann Audrey" userId="c9f31c77-fbb8-4902-85db-deecba495123" providerId="ADAL" clId="{9CCF47CA-3A51-454C-8D5D-96BB31B07FAF}" dt="2020-04-23T06:51:41.475" v="1067" actId="26606"/>
          <ac:spMkLst>
            <pc:docMk/>
            <pc:sldMk cId="2072956893" sldId="264"/>
            <ac:spMk id="19" creationId="{86293361-111E-427D-8E5B-256944AC8395}"/>
          </ac:spMkLst>
        </pc:spChg>
        <pc:spChg chg="add mod">
          <ac:chgData name="Leann Audrey" userId="c9f31c77-fbb8-4902-85db-deecba495123" providerId="ADAL" clId="{9CCF47CA-3A51-454C-8D5D-96BB31B07FAF}" dt="2020-04-23T06:57:33.342" v="1314" actId="1076"/>
          <ac:spMkLst>
            <pc:docMk/>
            <pc:sldMk cId="2072956893" sldId="264"/>
            <ac:spMk id="20" creationId="{E0FC334C-66CA-49E7-8EE3-C631C894EA3F}"/>
          </ac:spMkLst>
        </pc:spChg>
        <pc:spChg chg="add del">
          <ac:chgData name="Leann Audrey" userId="c9f31c77-fbb8-4902-85db-deecba495123" providerId="ADAL" clId="{9CCF47CA-3A51-454C-8D5D-96BB31B07FAF}" dt="2020-04-23T06:51:41.475" v="1067" actId="26606"/>
          <ac:spMkLst>
            <pc:docMk/>
            <pc:sldMk cId="2072956893" sldId="264"/>
            <ac:spMk id="43" creationId="{78907291-9D6D-4740-81DB-441477BCA279}"/>
          </ac:spMkLst>
        </pc:spChg>
        <pc:grpChg chg="add del">
          <ac:chgData name="Leann Audrey" userId="c9f31c77-fbb8-4902-85db-deecba495123" providerId="ADAL" clId="{9CCF47CA-3A51-454C-8D5D-96BB31B07FAF}" dt="2020-04-23T06:51:41.475" v="1067" actId="26606"/>
          <ac:grpSpMkLst>
            <pc:docMk/>
            <pc:sldMk cId="2072956893" sldId="264"/>
            <ac:grpSpMk id="21" creationId="{A41D73DD-160B-4885-A9CF-94EADD70D421}"/>
          </ac:grpSpMkLst>
        </pc:grpChg>
        <pc:picChg chg="add mod ord">
          <ac:chgData name="Leann Audrey" userId="c9f31c77-fbb8-4902-85db-deecba495123" providerId="ADAL" clId="{9CCF47CA-3A51-454C-8D5D-96BB31B07FAF}" dt="2020-04-25T00:00:12.193" v="4125" actId="14100"/>
          <ac:picMkLst>
            <pc:docMk/>
            <pc:sldMk cId="2072956893" sldId="264"/>
            <ac:picMk id="7" creationId="{3AB82F36-C7EC-4DC1-81D1-A9C7B47D41A4}"/>
          </ac:picMkLst>
        </pc:picChg>
        <pc:picChg chg="add del mod">
          <ac:chgData name="Leann Audrey" userId="c9f31c77-fbb8-4902-85db-deecba495123" providerId="ADAL" clId="{9CCF47CA-3A51-454C-8D5D-96BB31B07FAF}" dt="2020-04-23T06:47:45.291" v="994" actId="478"/>
          <ac:picMkLst>
            <pc:docMk/>
            <pc:sldMk cId="2072956893" sldId="264"/>
            <ac:picMk id="9" creationId="{3998B0FD-F9FC-469E-B290-4D6E9E1A74EA}"/>
          </ac:picMkLst>
        </pc:picChg>
        <pc:picChg chg="add mod ord">
          <ac:chgData name="Leann Audrey" userId="c9f31c77-fbb8-4902-85db-deecba495123" providerId="ADAL" clId="{9CCF47CA-3A51-454C-8D5D-96BB31B07FAF}" dt="2020-04-25T00:06:13.511" v="4230" actId="14100"/>
          <ac:picMkLst>
            <pc:docMk/>
            <pc:sldMk cId="2072956893" sldId="264"/>
            <ac:picMk id="11" creationId="{160825DB-3D51-4125-8536-0F25365A9640}"/>
          </ac:picMkLst>
        </pc:picChg>
        <pc:picChg chg="add del mod">
          <ac:chgData name="Leann Audrey" userId="c9f31c77-fbb8-4902-85db-deecba495123" providerId="ADAL" clId="{9CCF47CA-3A51-454C-8D5D-96BB31B07FAF}" dt="2020-04-23T06:55:21.423" v="1146" actId="478"/>
          <ac:picMkLst>
            <pc:docMk/>
            <pc:sldMk cId="2072956893" sldId="264"/>
            <ac:picMk id="15" creationId="{31C3D6D9-7A18-4D66-99FC-72EABDE97B16}"/>
          </ac:picMkLst>
        </pc:picChg>
        <pc:picChg chg="add mod">
          <ac:chgData name="Leann Audrey" userId="c9f31c77-fbb8-4902-85db-deecba495123" providerId="ADAL" clId="{9CCF47CA-3A51-454C-8D5D-96BB31B07FAF}" dt="2020-04-23T06:55:47.670" v="1152" actId="1076"/>
          <ac:picMkLst>
            <pc:docMk/>
            <pc:sldMk cId="2072956893" sldId="264"/>
            <ac:picMk id="18" creationId="{B2DA1178-86E6-4353-85B0-03115B0D31A6}"/>
          </ac:picMkLst>
        </pc:picChg>
      </pc:sldChg>
      <pc:sldChg chg="addSp delSp modSp new">
        <pc:chgData name="Leann Audrey" userId="c9f31c77-fbb8-4902-85db-deecba495123" providerId="ADAL" clId="{9CCF47CA-3A51-454C-8D5D-96BB31B07FAF}" dt="2020-04-25T00:43:23.230" v="4758" actId="1076"/>
        <pc:sldMkLst>
          <pc:docMk/>
          <pc:sldMk cId="1116578592" sldId="265"/>
        </pc:sldMkLst>
        <pc:spChg chg="mod">
          <ac:chgData name="Leann Audrey" userId="c9f31c77-fbb8-4902-85db-deecba495123" providerId="ADAL" clId="{9CCF47CA-3A51-454C-8D5D-96BB31B07FAF}" dt="2020-04-23T06:48:44.730" v="1022" actId="20577"/>
          <ac:spMkLst>
            <pc:docMk/>
            <pc:sldMk cId="1116578592" sldId="265"/>
            <ac:spMk id="2" creationId="{854E7E04-852D-494C-97CF-85D2CCAE6835}"/>
          </ac:spMkLst>
        </pc:spChg>
        <pc:spChg chg="del mod">
          <ac:chgData name="Leann Audrey" userId="c9f31c77-fbb8-4902-85db-deecba495123" providerId="ADAL" clId="{9CCF47CA-3A51-454C-8D5D-96BB31B07FAF}" dt="2020-04-25T00:05:42.557" v="4226" actId="478"/>
          <ac:spMkLst>
            <pc:docMk/>
            <pc:sldMk cId="1116578592" sldId="265"/>
            <ac:spMk id="3" creationId="{2A5EE194-F94D-4DC5-81A7-29AD92FBAA6E}"/>
          </ac:spMkLst>
        </pc:spChg>
        <pc:spChg chg="mod">
          <ac:chgData name="Leann Audrey" userId="c9f31c77-fbb8-4902-85db-deecba495123" providerId="ADAL" clId="{9CCF47CA-3A51-454C-8D5D-96BB31B07FAF}" dt="2020-04-23T07:12:14.888" v="1967" actId="20577"/>
          <ac:spMkLst>
            <pc:docMk/>
            <pc:sldMk cId="1116578592" sldId="265"/>
            <ac:spMk id="4" creationId="{CC708456-10C4-4EC6-8B82-FBECC61E99AC}"/>
          </ac:spMkLst>
        </pc:spChg>
        <pc:spChg chg="add mod">
          <ac:chgData name="Leann Audrey" userId="c9f31c77-fbb8-4902-85db-deecba495123" providerId="ADAL" clId="{9CCF47CA-3A51-454C-8D5D-96BB31B07FAF}" dt="2020-04-25T00:30:44.738" v="4742" actId="20577"/>
          <ac:spMkLst>
            <pc:docMk/>
            <pc:sldMk cId="1116578592" sldId="265"/>
            <ac:spMk id="6" creationId="{58D70D1C-99BC-4369-B700-EC4F2E621BEC}"/>
          </ac:spMkLst>
        </pc:spChg>
        <pc:spChg chg="add mod">
          <ac:chgData name="Leann Audrey" userId="c9f31c77-fbb8-4902-85db-deecba495123" providerId="ADAL" clId="{9CCF47CA-3A51-454C-8D5D-96BB31B07FAF}" dt="2020-04-25T00:43:23.230" v="4758" actId="1076"/>
          <ac:spMkLst>
            <pc:docMk/>
            <pc:sldMk cId="1116578592" sldId="265"/>
            <ac:spMk id="7" creationId="{99CE5F71-E81B-4F70-8338-F7C3EDC9DE59}"/>
          </ac:spMkLst>
        </pc:spChg>
        <pc:spChg chg="add del mod">
          <ac:chgData name="Leann Audrey" userId="c9f31c77-fbb8-4902-85db-deecba495123" providerId="ADAL" clId="{9CCF47CA-3A51-454C-8D5D-96BB31B07FAF}" dt="2020-04-25T00:05:45.165" v="4227" actId="478"/>
          <ac:spMkLst>
            <pc:docMk/>
            <pc:sldMk cId="1116578592" sldId="265"/>
            <ac:spMk id="9" creationId="{B61CCE1B-CAF4-4381-BF5B-635788453B0E}"/>
          </ac:spMkLst>
        </pc:spChg>
        <pc:spChg chg="add mod">
          <ac:chgData name="Leann Audrey" userId="c9f31c77-fbb8-4902-85db-deecba495123" providerId="ADAL" clId="{9CCF47CA-3A51-454C-8D5D-96BB31B07FAF}" dt="2020-04-23T07:00:53.838" v="1553" actId="1076"/>
          <ac:spMkLst>
            <pc:docMk/>
            <pc:sldMk cId="1116578592" sldId="265"/>
            <ac:spMk id="13" creationId="{33E481C3-F51F-46C1-AA5E-C51680AF0657}"/>
          </ac:spMkLst>
        </pc:spChg>
        <pc:spChg chg="add mod">
          <ac:chgData name="Leann Audrey" userId="c9f31c77-fbb8-4902-85db-deecba495123" providerId="ADAL" clId="{9CCF47CA-3A51-454C-8D5D-96BB31B07FAF}" dt="2020-04-24T23:59:37.416" v="4053" actId="1076"/>
          <ac:spMkLst>
            <pc:docMk/>
            <pc:sldMk cId="1116578592" sldId="265"/>
            <ac:spMk id="14" creationId="{CA4D4C81-8C65-4618-A727-B08EB7FD4B66}"/>
          </ac:spMkLst>
        </pc:spChg>
        <pc:picChg chg="add del mod">
          <ac:chgData name="Leann Audrey" userId="c9f31c77-fbb8-4902-85db-deecba495123" providerId="ADAL" clId="{9CCF47CA-3A51-454C-8D5D-96BB31B07FAF}" dt="2020-04-23T06:49:43.377" v="1051" actId="478"/>
          <ac:picMkLst>
            <pc:docMk/>
            <pc:sldMk cId="1116578592" sldId="265"/>
            <ac:picMk id="7" creationId="{7224397A-79F6-4B0F-8DB4-DE2F42CC0163}"/>
          </ac:picMkLst>
        </pc:picChg>
        <pc:picChg chg="add del mod">
          <ac:chgData name="Leann Audrey" userId="c9f31c77-fbb8-4902-85db-deecba495123" providerId="ADAL" clId="{9CCF47CA-3A51-454C-8D5D-96BB31B07FAF}" dt="2020-04-23T07:02:43.516" v="1765" actId="478"/>
          <ac:picMkLst>
            <pc:docMk/>
            <pc:sldMk cId="1116578592" sldId="265"/>
            <ac:picMk id="9" creationId="{CE197A48-127A-4B37-8B3C-512557654926}"/>
          </ac:picMkLst>
        </pc:picChg>
        <pc:picChg chg="add mod">
          <ac:chgData name="Leann Audrey" userId="c9f31c77-fbb8-4902-85db-deecba495123" providerId="ADAL" clId="{9CCF47CA-3A51-454C-8D5D-96BB31B07FAF}" dt="2020-04-23T07:00:07.798" v="1546" actId="14100"/>
          <ac:picMkLst>
            <pc:docMk/>
            <pc:sldMk cId="1116578592" sldId="265"/>
            <ac:picMk id="11" creationId="{8EA8145A-4009-40D4-97D7-8D8BD1B97DEA}"/>
          </ac:picMkLst>
        </pc:picChg>
        <pc:picChg chg="add mod">
          <ac:chgData name="Leann Audrey" userId="c9f31c77-fbb8-4902-85db-deecba495123" providerId="ADAL" clId="{9CCF47CA-3A51-454C-8D5D-96BB31B07FAF}" dt="2020-04-23T07:00:21.758" v="1548" actId="1076"/>
          <ac:picMkLst>
            <pc:docMk/>
            <pc:sldMk cId="1116578592" sldId="265"/>
            <ac:picMk id="12" creationId="{0DE50FC8-37DD-49C3-AB9A-782C907A1A4F}"/>
          </ac:picMkLst>
        </pc:picChg>
        <pc:picChg chg="add mod">
          <ac:chgData name="Leann Audrey" userId="c9f31c77-fbb8-4902-85db-deecba495123" providerId="ADAL" clId="{9CCF47CA-3A51-454C-8D5D-96BB31B07FAF}" dt="2020-04-23T07:03:17.302" v="1769" actId="1076"/>
          <ac:picMkLst>
            <pc:docMk/>
            <pc:sldMk cId="1116578592" sldId="265"/>
            <ac:picMk id="16" creationId="{B978E279-5A74-4B52-B189-E4090FA98931}"/>
          </ac:picMkLst>
        </pc:picChg>
      </pc:sldChg>
      <pc:sldChg chg="addSp delSp modSp new">
        <pc:chgData name="Leann Audrey" userId="c9f31c77-fbb8-4902-85db-deecba495123" providerId="ADAL" clId="{9CCF47CA-3A51-454C-8D5D-96BB31B07FAF}" dt="2020-04-25T00:30:54.353" v="4744" actId="20577"/>
        <pc:sldMkLst>
          <pc:docMk/>
          <pc:sldMk cId="2783292165" sldId="266"/>
        </pc:sldMkLst>
        <pc:spChg chg="mod">
          <ac:chgData name="Leann Audrey" userId="c9f31c77-fbb8-4902-85db-deecba495123" providerId="ADAL" clId="{9CCF47CA-3A51-454C-8D5D-96BB31B07FAF}" dt="2020-04-23T07:11:08.993" v="1949" actId="20577"/>
          <ac:spMkLst>
            <pc:docMk/>
            <pc:sldMk cId="2783292165" sldId="266"/>
            <ac:spMk id="2" creationId="{D85613C7-2066-4336-AF85-3055F2064B00}"/>
          </ac:spMkLst>
        </pc:spChg>
        <pc:spChg chg="del">
          <ac:chgData name="Leann Audrey" userId="c9f31c77-fbb8-4902-85db-deecba495123" providerId="ADAL" clId="{9CCF47CA-3A51-454C-8D5D-96BB31B07FAF}" dt="2020-04-23T19:23:37.529" v="1968" actId="3680"/>
          <ac:spMkLst>
            <pc:docMk/>
            <pc:sldMk cId="2783292165" sldId="266"/>
            <ac:spMk id="3" creationId="{2F394F3B-C93E-49F3-9F01-28D25173A319}"/>
          </ac:spMkLst>
        </pc:spChg>
        <pc:spChg chg="del">
          <ac:chgData name="Leann Audrey" userId="c9f31c77-fbb8-4902-85db-deecba495123" providerId="ADAL" clId="{9CCF47CA-3A51-454C-8D5D-96BB31B07FAF}" dt="2020-04-24T23:14:06.961" v="1996" actId="931"/>
          <ac:spMkLst>
            <pc:docMk/>
            <pc:sldMk cId="2783292165" sldId="266"/>
            <ac:spMk id="7" creationId="{4C5C1E9C-3C6D-4415-80F5-5B9F9FDB709F}"/>
          </ac:spMkLst>
        </pc:spChg>
        <pc:spChg chg="add del mod">
          <ac:chgData name="Leann Audrey" userId="c9f31c77-fbb8-4902-85db-deecba495123" providerId="ADAL" clId="{9CCF47CA-3A51-454C-8D5D-96BB31B07FAF}" dt="2020-04-24T05:47:45.611" v="1994" actId="478"/>
          <ac:spMkLst>
            <pc:docMk/>
            <pc:sldMk cId="2783292165" sldId="266"/>
            <ac:spMk id="9" creationId="{15A857B5-369D-4DCD-BF9D-29AF0255C78D}"/>
          </ac:spMkLst>
        </pc:spChg>
        <pc:spChg chg="add mod">
          <ac:chgData name="Leann Audrey" userId="c9f31c77-fbb8-4902-85db-deecba495123" providerId="ADAL" clId="{9CCF47CA-3A51-454C-8D5D-96BB31B07FAF}" dt="2020-04-25T00:30:54.353" v="4744" actId="20577"/>
          <ac:spMkLst>
            <pc:docMk/>
            <pc:sldMk cId="2783292165" sldId="266"/>
            <ac:spMk id="10" creationId="{03D8EF20-D0F3-4DDB-9F51-7AAF52899616}"/>
          </ac:spMkLst>
        </pc:spChg>
        <pc:spChg chg="add del mod">
          <ac:chgData name="Leann Audrey" userId="c9f31c77-fbb8-4902-85db-deecba495123" providerId="ADAL" clId="{9CCF47CA-3A51-454C-8D5D-96BB31B07FAF}" dt="2020-04-24T05:47:44.649" v="1992" actId="478"/>
          <ac:spMkLst>
            <pc:docMk/>
            <pc:sldMk cId="2783292165" sldId="266"/>
            <ac:spMk id="13" creationId="{7A77EC00-6963-4F65-81D8-9F2E1FA55004}"/>
          </ac:spMkLst>
        </pc:spChg>
        <pc:graphicFrameChg chg="add del mod ord modGraphic">
          <ac:chgData name="Leann Audrey" userId="c9f31c77-fbb8-4902-85db-deecba495123" providerId="ADAL" clId="{9CCF47CA-3A51-454C-8D5D-96BB31B07FAF}" dt="2020-04-24T05:47:46.190" v="1995" actId="14100"/>
          <ac:graphicFrameMkLst>
            <pc:docMk/>
            <pc:sldMk cId="2783292165" sldId="266"/>
            <ac:graphicFrameMk id="6" creationId="{4053A4C3-B81D-45E2-85F8-719D616F0BC6}"/>
          </ac:graphicFrameMkLst>
        </pc:graphicFrameChg>
        <pc:picChg chg="add mod">
          <ac:chgData name="Leann Audrey" userId="c9f31c77-fbb8-4902-85db-deecba495123" providerId="ADAL" clId="{9CCF47CA-3A51-454C-8D5D-96BB31B07FAF}" dt="2020-04-24T23:14:13.788" v="2001" actId="14100"/>
          <ac:picMkLst>
            <pc:docMk/>
            <pc:sldMk cId="2783292165" sldId="266"/>
            <ac:picMk id="9" creationId="{5AB59387-3DFC-4D65-8BEE-A00F988ED349}"/>
          </ac:picMkLst>
        </pc:picChg>
        <pc:picChg chg="add del mod">
          <ac:chgData name="Leann Audrey" userId="c9f31c77-fbb8-4902-85db-deecba495123" providerId="ADAL" clId="{9CCF47CA-3A51-454C-8D5D-96BB31B07FAF}" dt="2020-04-24T05:47:45.087" v="1993" actId="931"/>
          <ac:picMkLst>
            <pc:docMk/>
            <pc:sldMk cId="2783292165" sldId="266"/>
            <ac:picMk id="11" creationId="{EF7C19A9-E7C6-41FA-92D5-9E989A486ABC}"/>
          </ac:picMkLst>
        </pc:picChg>
        <pc:picChg chg="add del mod">
          <ac:chgData name="Leann Audrey" userId="c9f31c77-fbb8-4902-85db-deecba495123" providerId="ADAL" clId="{9CCF47CA-3A51-454C-8D5D-96BB31B07FAF}" dt="2020-04-24T05:47:44.126" v="1991" actId="931"/>
          <ac:picMkLst>
            <pc:docMk/>
            <pc:sldMk cId="2783292165" sldId="266"/>
            <ac:picMk id="15" creationId="{BDAF8CC8-FD0E-4296-A0A7-DF6DD2700A11}"/>
          </ac:picMkLst>
        </pc:picChg>
      </pc:sldChg>
      <pc:sldChg chg="addSp modSp">
        <pc:chgData name="Leann Audrey" userId="c9f31c77-fbb8-4902-85db-deecba495123" providerId="ADAL" clId="{9CCF47CA-3A51-454C-8D5D-96BB31B07FAF}" dt="2020-04-25T00:37:30.286" v="4747" actId="1076"/>
        <pc:sldMkLst>
          <pc:docMk/>
          <pc:sldMk cId="481877536" sldId="267"/>
        </pc:sldMkLst>
        <pc:spChg chg="add mod">
          <ac:chgData name="Leann Audrey" userId="c9f31c77-fbb8-4902-85db-deecba495123" providerId="ADAL" clId="{9CCF47CA-3A51-454C-8D5D-96BB31B07FAF}" dt="2020-04-25T00:29:06.387" v="4704" actId="20577"/>
          <ac:spMkLst>
            <pc:docMk/>
            <pc:sldMk cId="481877536" sldId="267"/>
            <ac:spMk id="7" creationId="{68F3216F-3C1E-46B3-A54A-C7F80CDA1A5A}"/>
          </ac:spMkLst>
        </pc:spChg>
        <pc:spChg chg="add mod">
          <ac:chgData name="Leann Audrey" userId="c9f31c77-fbb8-4902-85db-deecba495123" providerId="ADAL" clId="{9CCF47CA-3A51-454C-8D5D-96BB31B07FAF}" dt="2020-04-25T00:37:30.286" v="4747" actId="1076"/>
          <ac:spMkLst>
            <pc:docMk/>
            <pc:sldMk cId="481877536" sldId="267"/>
            <ac:spMk id="9" creationId="{7AD0280B-5992-411A-9B02-C52E3A5EE54D}"/>
          </ac:spMkLst>
        </pc:spChg>
      </pc:sldChg>
      <pc:sldChg chg="addSp delSp modSp addCm delCm">
        <pc:chgData name="Leann Audrey" userId="c9f31c77-fbb8-4902-85db-deecba495123" providerId="ADAL" clId="{9CCF47CA-3A51-454C-8D5D-96BB31B07FAF}" dt="2020-04-25T00:30:58.208" v="4746" actId="20577"/>
        <pc:sldMkLst>
          <pc:docMk/>
          <pc:sldMk cId="2607056468" sldId="268"/>
        </pc:sldMkLst>
        <pc:spChg chg="add del mod">
          <ac:chgData name="Leann Audrey" userId="c9f31c77-fbb8-4902-85db-deecba495123" providerId="ADAL" clId="{9CCF47CA-3A51-454C-8D5D-96BB31B07FAF}" dt="2020-04-24T23:15:17.369" v="2008" actId="931"/>
          <ac:spMkLst>
            <pc:docMk/>
            <pc:sldMk cId="2607056468" sldId="268"/>
            <ac:spMk id="7" creationId="{BE1A93F3-5C79-4482-B561-76418BC54C71}"/>
          </ac:spMkLst>
        </pc:spChg>
        <pc:spChg chg="add mod">
          <ac:chgData name="Leann Audrey" userId="c9f31c77-fbb8-4902-85db-deecba495123" providerId="ADAL" clId="{9CCF47CA-3A51-454C-8D5D-96BB31B07FAF}" dt="2020-04-24T23:23:36.352" v="2489" actId="20577"/>
          <ac:spMkLst>
            <pc:docMk/>
            <pc:sldMk cId="2607056468" sldId="268"/>
            <ac:spMk id="10" creationId="{6C7F868A-3DA8-4A20-AC4A-BDA1F2500FD1}"/>
          </ac:spMkLst>
        </pc:spChg>
        <pc:spChg chg="add del mod">
          <ac:chgData name="Leann Audrey" userId="c9f31c77-fbb8-4902-85db-deecba495123" providerId="ADAL" clId="{9CCF47CA-3A51-454C-8D5D-96BB31B07FAF}" dt="2020-04-24T23:18:48.522" v="2088" actId="931"/>
          <ac:spMkLst>
            <pc:docMk/>
            <pc:sldMk cId="2607056468" sldId="268"/>
            <ac:spMk id="12" creationId="{1BA517BC-0540-4AFC-93A6-C526820A53F9}"/>
          </ac:spMkLst>
        </pc:spChg>
        <pc:spChg chg="add del mod">
          <ac:chgData name="Leann Audrey" userId="c9f31c77-fbb8-4902-85db-deecba495123" providerId="ADAL" clId="{9CCF47CA-3A51-454C-8D5D-96BB31B07FAF}" dt="2020-04-25T00:07:30.820" v="4281"/>
          <ac:spMkLst>
            <pc:docMk/>
            <pc:sldMk cId="2607056468" sldId="268"/>
            <ac:spMk id="15" creationId="{3AB64B84-BCE6-4593-A9DA-8F8947C664EF}"/>
          </ac:spMkLst>
        </pc:spChg>
        <pc:spChg chg="add del mod">
          <ac:chgData name="Leann Audrey" userId="c9f31c77-fbb8-4902-85db-deecba495123" providerId="ADAL" clId="{9CCF47CA-3A51-454C-8D5D-96BB31B07FAF}" dt="2020-04-25T00:07:30.822" v="4283"/>
          <ac:spMkLst>
            <pc:docMk/>
            <pc:sldMk cId="2607056468" sldId="268"/>
            <ac:spMk id="16" creationId="{D85D7377-32D5-4390-B637-6B1751E6110A}"/>
          </ac:spMkLst>
        </pc:spChg>
        <pc:spChg chg="add del mod">
          <ac:chgData name="Leann Audrey" userId="c9f31c77-fbb8-4902-85db-deecba495123" providerId="ADAL" clId="{9CCF47CA-3A51-454C-8D5D-96BB31B07FAF}" dt="2020-04-25T00:10:12.428" v="4366" actId="478"/>
          <ac:spMkLst>
            <pc:docMk/>
            <pc:sldMk cId="2607056468" sldId="268"/>
            <ac:spMk id="20" creationId="{E2846A1B-62DD-47F4-BBEE-5C57D26047C2}"/>
          </ac:spMkLst>
        </pc:spChg>
        <pc:spChg chg="add del mod">
          <ac:chgData name="Leann Audrey" userId="c9f31c77-fbb8-4902-85db-deecba495123" providerId="ADAL" clId="{9CCF47CA-3A51-454C-8D5D-96BB31B07FAF}" dt="2020-04-25T00:09:28.353" v="4297"/>
          <ac:spMkLst>
            <pc:docMk/>
            <pc:sldMk cId="2607056468" sldId="268"/>
            <ac:spMk id="21" creationId="{CDE5D6F3-D8EB-4F73-A330-6243C92D82AA}"/>
          </ac:spMkLst>
        </pc:spChg>
        <pc:spChg chg="add mod">
          <ac:chgData name="Leann Audrey" userId="c9f31c77-fbb8-4902-85db-deecba495123" providerId="ADAL" clId="{9CCF47CA-3A51-454C-8D5D-96BB31B07FAF}" dt="2020-04-25T00:30:58.208" v="4746" actId="20577"/>
          <ac:spMkLst>
            <pc:docMk/>
            <pc:sldMk cId="2607056468" sldId="268"/>
            <ac:spMk id="22" creationId="{87B2CC18-7B05-4EA7-9E1A-75357036D876}"/>
          </ac:spMkLst>
        </pc:spChg>
        <pc:graphicFrameChg chg="del mod modGraphic">
          <ac:chgData name="Leann Audrey" userId="c9f31c77-fbb8-4902-85db-deecba495123" providerId="ADAL" clId="{9CCF47CA-3A51-454C-8D5D-96BB31B07FAF}" dt="2020-04-24T23:14:38.682" v="2007" actId="478"/>
          <ac:graphicFrameMkLst>
            <pc:docMk/>
            <pc:sldMk cId="2607056468" sldId="268"/>
            <ac:graphicFrameMk id="6" creationId="{4053A4C3-B81D-45E2-85F8-719D616F0BC6}"/>
          </ac:graphicFrameMkLst>
        </pc:graphicFrameChg>
        <pc:picChg chg="add del mod">
          <ac:chgData name="Leann Audrey" userId="c9f31c77-fbb8-4902-85db-deecba495123" providerId="ADAL" clId="{9CCF47CA-3A51-454C-8D5D-96BB31B07FAF}" dt="2020-04-24T23:18:23.061" v="2086" actId="478"/>
          <ac:picMkLst>
            <pc:docMk/>
            <pc:sldMk cId="2607056468" sldId="268"/>
            <ac:picMk id="9" creationId="{D479796C-CD2C-4E88-B48A-A620490DFB6B}"/>
          </ac:picMkLst>
        </pc:picChg>
        <pc:picChg chg="add del mod">
          <ac:chgData name="Leann Audrey" userId="c9f31c77-fbb8-4902-85db-deecba495123" providerId="ADAL" clId="{9CCF47CA-3A51-454C-8D5D-96BB31B07FAF}" dt="2020-04-25T00:08:38.845" v="4287" actId="478"/>
          <ac:picMkLst>
            <pc:docMk/>
            <pc:sldMk cId="2607056468" sldId="268"/>
            <ac:picMk id="14" creationId="{F36878BB-076A-4BA5-B5FE-EC2388B3CA2B}"/>
          </ac:picMkLst>
        </pc:picChg>
        <pc:picChg chg="add mod">
          <ac:chgData name="Leann Audrey" userId="c9f31c77-fbb8-4902-85db-deecba495123" providerId="ADAL" clId="{9CCF47CA-3A51-454C-8D5D-96BB31B07FAF}" dt="2020-04-25T00:10:31.206" v="4368" actId="14100"/>
          <ac:picMkLst>
            <pc:docMk/>
            <pc:sldMk cId="2607056468" sldId="268"/>
            <ac:picMk id="18" creationId="{929DA7B3-9706-4FDD-8999-E47C2F4D10C2}"/>
          </ac:picMkLst>
        </pc:picChg>
      </pc:sldChg>
      <pc:sldChg chg="modSp">
        <pc:chgData name="Leann Audrey" userId="c9f31c77-fbb8-4902-85db-deecba495123" providerId="ADAL" clId="{9CCF47CA-3A51-454C-8D5D-96BB31B07FAF}" dt="2020-04-25T00:28:34.685" v="4702" actId="1076"/>
        <pc:sldMkLst>
          <pc:docMk/>
          <pc:sldMk cId="1998082077" sldId="269"/>
        </pc:sldMkLst>
        <pc:picChg chg="mod">
          <ac:chgData name="Leann Audrey" userId="c9f31c77-fbb8-4902-85db-deecba495123" providerId="ADAL" clId="{9CCF47CA-3A51-454C-8D5D-96BB31B07FAF}" dt="2020-04-25T00:28:34.685" v="4702" actId="1076"/>
          <ac:picMkLst>
            <pc:docMk/>
            <pc:sldMk cId="1998082077" sldId="269"/>
            <ac:picMk id="12" creationId="{4A6DE652-68AF-4082-82C3-41763128125D}"/>
          </ac:picMkLst>
        </pc:picChg>
      </pc:sldChg>
      <pc:sldChg chg="new">
        <pc:chgData name="Leann Audrey" userId="c9f31c77-fbb8-4902-85db-deecba495123" providerId="ADAL" clId="{9CCF47CA-3A51-454C-8D5D-96BB31B07FAF}" dt="2020-04-24T23:27:34.579" v="2490" actId="680"/>
        <pc:sldMkLst>
          <pc:docMk/>
          <pc:sldMk cId="1763837588" sldId="270"/>
        </pc:sldMkLst>
      </pc:sldChg>
      <pc:sldChg chg="addSp delSp modSp new">
        <pc:chgData name="Leann Audrey" userId="c9f31c77-fbb8-4902-85db-deecba495123" providerId="ADAL" clId="{9CCF47CA-3A51-454C-8D5D-96BB31B07FAF}" dt="2020-04-25T01:52:36.052" v="4763" actId="20577"/>
        <pc:sldMkLst>
          <pc:docMk/>
          <pc:sldMk cId="3579829003" sldId="271"/>
        </pc:sldMkLst>
        <pc:spChg chg="mod">
          <ac:chgData name="Leann Audrey" userId="c9f31c77-fbb8-4902-85db-deecba495123" providerId="ADAL" clId="{9CCF47CA-3A51-454C-8D5D-96BB31B07FAF}" dt="2020-04-25T00:16:18.350" v="4700" actId="20577"/>
          <ac:spMkLst>
            <pc:docMk/>
            <pc:sldMk cId="3579829003" sldId="271"/>
            <ac:spMk id="2" creationId="{F62B6E7C-B41C-4264-9776-7D43D6CB9C8E}"/>
          </ac:spMkLst>
        </pc:spChg>
        <pc:spChg chg="mod">
          <ac:chgData name="Leann Audrey" userId="c9f31c77-fbb8-4902-85db-deecba495123" providerId="ADAL" clId="{9CCF47CA-3A51-454C-8D5D-96BB31B07FAF}" dt="2020-04-25T01:52:36.052" v="4763" actId="20577"/>
          <ac:spMkLst>
            <pc:docMk/>
            <pc:sldMk cId="3579829003" sldId="271"/>
            <ac:spMk id="3" creationId="{8B904B93-2E3B-4BB1-80C9-2C0D42F0E5CB}"/>
          </ac:spMkLst>
        </pc:spChg>
        <pc:spChg chg="mod">
          <ac:chgData name="Leann Audrey" userId="c9f31c77-fbb8-4902-85db-deecba495123" providerId="ADAL" clId="{9CCF47CA-3A51-454C-8D5D-96BB31B07FAF}" dt="2020-04-24T23:30:05.655" v="2547" actId="20577"/>
          <ac:spMkLst>
            <pc:docMk/>
            <pc:sldMk cId="3579829003" sldId="271"/>
            <ac:spMk id="4" creationId="{B7609A49-0D25-4EE5-BA77-2F5D98C03FD1}"/>
          </ac:spMkLst>
        </pc:spChg>
        <pc:picChg chg="add mod">
          <ac:chgData name="Leann Audrey" userId="c9f31c77-fbb8-4902-85db-deecba495123" providerId="ADAL" clId="{9CCF47CA-3A51-454C-8D5D-96BB31B07FAF}" dt="2020-04-24T23:50:38.248" v="3883" actId="14100"/>
          <ac:picMkLst>
            <pc:docMk/>
            <pc:sldMk cId="3579829003" sldId="271"/>
            <ac:picMk id="7" creationId="{453B1D8B-DC2B-4F5B-88A5-37111F1BB796}"/>
          </ac:picMkLst>
        </pc:picChg>
        <pc:picChg chg="add del mod">
          <ac:chgData name="Leann Audrey" userId="c9f31c77-fbb8-4902-85db-deecba495123" providerId="ADAL" clId="{9CCF47CA-3A51-454C-8D5D-96BB31B07FAF}" dt="2020-04-24T23:49:35.767" v="3732" actId="478"/>
          <ac:picMkLst>
            <pc:docMk/>
            <pc:sldMk cId="3579829003" sldId="271"/>
            <ac:picMk id="9" creationId="{60685C4E-26D5-4142-89C3-55FEAEABD7C1}"/>
          </ac:picMkLst>
        </pc:picChg>
        <pc:picChg chg="add del mod">
          <ac:chgData name="Leann Audrey" userId="c9f31c77-fbb8-4902-85db-deecba495123" providerId="ADAL" clId="{9CCF47CA-3A51-454C-8D5D-96BB31B07FAF}" dt="2020-04-24T23:49:32.452" v="3731" actId="478"/>
          <ac:picMkLst>
            <pc:docMk/>
            <pc:sldMk cId="3579829003" sldId="271"/>
            <ac:picMk id="11" creationId="{CC3B8A32-A1B1-4F42-8498-9E26C8998479}"/>
          </ac:picMkLst>
        </pc:picChg>
      </pc:sldChg>
      <pc:sldChg chg="addSp modSp">
        <pc:chgData name="Leann Audrey" userId="c9f31c77-fbb8-4902-85db-deecba495123" providerId="ADAL" clId="{9CCF47CA-3A51-454C-8D5D-96BB31B07FAF}" dt="2020-04-25T00:29:13.404" v="4708" actId="20577"/>
        <pc:sldMkLst>
          <pc:docMk/>
          <pc:sldMk cId="164458890" sldId="272"/>
        </pc:sldMkLst>
        <pc:spChg chg="add mod">
          <ac:chgData name="Leann Audrey" userId="c9f31c77-fbb8-4902-85db-deecba495123" providerId="ADAL" clId="{9CCF47CA-3A51-454C-8D5D-96BB31B07FAF}" dt="2020-04-25T00:29:13.404" v="4708" actId="20577"/>
          <ac:spMkLst>
            <pc:docMk/>
            <pc:sldMk cId="164458890" sldId="272"/>
            <ac:spMk id="7" creationId="{5A5F931D-5B51-4F72-972D-D1AA9254EFC5}"/>
          </ac:spMkLst>
        </pc:spChg>
      </pc:sldChg>
      <pc:sldChg chg="modSp new">
        <pc:chgData name="Leann Audrey" userId="c9f31c77-fbb8-4902-85db-deecba495123" providerId="ADAL" clId="{9CCF47CA-3A51-454C-8D5D-96BB31B07FAF}" dt="2020-04-25T04:02:59.977" v="4770" actId="20577"/>
        <pc:sldMkLst>
          <pc:docMk/>
          <pc:sldMk cId="1369824873" sldId="273"/>
        </pc:sldMkLst>
        <pc:spChg chg="mod">
          <ac:chgData name="Leann Audrey" userId="c9f31c77-fbb8-4902-85db-deecba495123" providerId="ADAL" clId="{9CCF47CA-3A51-454C-8D5D-96BB31B07FAF}" dt="2020-04-24T23:50:52.696" v="3895" actId="14100"/>
          <ac:spMkLst>
            <pc:docMk/>
            <pc:sldMk cId="1369824873" sldId="273"/>
            <ac:spMk id="2" creationId="{04AE7DE7-2138-433E-829F-4B56358091FF}"/>
          </ac:spMkLst>
        </pc:spChg>
        <pc:spChg chg="mod">
          <ac:chgData name="Leann Audrey" userId="c9f31c77-fbb8-4902-85db-deecba495123" providerId="ADAL" clId="{9CCF47CA-3A51-454C-8D5D-96BB31B07FAF}" dt="2020-04-24T23:58:32.953" v="4024" actId="20577"/>
          <ac:spMkLst>
            <pc:docMk/>
            <pc:sldMk cId="1369824873" sldId="273"/>
            <ac:spMk id="3" creationId="{E4E99BDD-4848-4D95-B884-10FD76CF88EF}"/>
          </ac:spMkLst>
        </pc:spChg>
        <pc:spChg chg="mod">
          <ac:chgData name="Leann Audrey" userId="c9f31c77-fbb8-4902-85db-deecba495123" providerId="ADAL" clId="{9CCF47CA-3A51-454C-8D5D-96BB31B07FAF}" dt="2020-04-25T04:02:59.977" v="4770" actId="20577"/>
          <ac:spMkLst>
            <pc:docMk/>
            <pc:sldMk cId="1369824873" sldId="273"/>
            <ac:spMk id="4" creationId="{257A7FC0-EAA3-4A1B-83BB-9B3EAB202B61}"/>
          </ac:spMkLst>
        </pc:spChg>
      </pc:sldChg>
      <pc:sldChg chg="addSp modSp">
        <pc:chgData name="Leann Audrey" userId="c9f31c77-fbb8-4902-85db-deecba495123" providerId="ADAL" clId="{9CCF47CA-3A51-454C-8D5D-96BB31B07FAF}" dt="2020-04-25T00:29:39.987" v="4718" actId="20577"/>
        <pc:sldMkLst>
          <pc:docMk/>
          <pc:sldMk cId="1643643382" sldId="274"/>
        </pc:sldMkLst>
        <pc:spChg chg="add mod">
          <ac:chgData name="Leann Audrey" userId="c9f31c77-fbb8-4902-85db-deecba495123" providerId="ADAL" clId="{9CCF47CA-3A51-454C-8D5D-96BB31B07FAF}" dt="2020-04-25T00:29:21.689" v="4710" actId="20577"/>
          <ac:spMkLst>
            <pc:docMk/>
            <pc:sldMk cId="1643643382" sldId="274"/>
            <ac:spMk id="6" creationId="{B2653568-E249-4377-995A-4C6C0A10D847}"/>
          </ac:spMkLst>
        </pc:spChg>
        <pc:spChg chg="add mod">
          <ac:chgData name="Leann Audrey" userId="c9f31c77-fbb8-4902-85db-deecba495123" providerId="ADAL" clId="{9CCF47CA-3A51-454C-8D5D-96BB31B07FAF}" dt="2020-04-25T00:29:27.932" v="4713" actId="20577"/>
          <ac:spMkLst>
            <pc:docMk/>
            <pc:sldMk cId="1643643382" sldId="274"/>
            <ac:spMk id="8" creationId="{9F6299BE-8772-41F1-BD97-56C6EF204379}"/>
          </ac:spMkLst>
        </pc:spChg>
        <pc:spChg chg="add mod">
          <ac:chgData name="Leann Audrey" userId="c9f31c77-fbb8-4902-85db-deecba495123" providerId="ADAL" clId="{9CCF47CA-3A51-454C-8D5D-96BB31B07FAF}" dt="2020-04-25T00:29:31.547" v="4714" actId="20577"/>
          <ac:spMkLst>
            <pc:docMk/>
            <pc:sldMk cId="1643643382" sldId="274"/>
            <ac:spMk id="10" creationId="{C6564E84-3C87-437E-AF62-0E29A826D0CF}"/>
          </ac:spMkLst>
        </pc:spChg>
        <pc:spChg chg="add mod">
          <ac:chgData name="Leann Audrey" userId="c9f31c77-fbb8-4902-85db-deecba495123" providerId="ADAL" clId="{9CCF47CA-3A51-454C-8D5D-96BB31B07FAF}" dt="2020-04-25T00:29:35.799" v="4716" actId="20577"/>
          <ac:spMkLst>
            <pc:docMk/>
            <pc:sldMk cId="1643643382" sldId="274"/>
            <ac:spMk id="13" creationId="{A57B6F46-1552-4001-95AB-6A882FD10F22}"/>
          </ac:spMkLst>
        </pc:spChg>
        <pc:spChg chg="add mod">
          <ac:chgData name="Leann Audrey" userId="c9f31c77-fbb8-4902-85db-deecba495123" providerId="ADAL" clId="{9CCF47CA-3A51-454C-8D5D-96BB31B07FAF}" dt="2020-04-25T00:29:39.987" v="4718" actId="20577"/>
          <ac:spMkLst>
            <pc:docMk/>
            <pc:sldMk cId="1643643382" sldId="274"/>
            <ac:spMk id="16" creationId="{B5114DCD-BF27-44C7-99EA-263B10F6706A}"/>
          </ac:spMkLst>
        </pc:spChg>
      </pc:sldChg>
      <pc:sldChg chg="modSp">
        <pc:chgData name="Leann Audrey" userId="c9f31c77-fbb8-4902-85db-deecba495123" providerId="ADAL" clId="{9CCF47CA-3A51-454C-8D5D-96BB31B07FAF}" dt="2020-04-25T00:30:24.109" v="4730" actId="1076"/>
        <pc:sldMkLst>
          <pc:docMk/>
          <pc:sldMk cId="109904474" sldId="276"/>
        </pc:sldMkLst>
        <pc:spChg chg="mod">
          <ac:chgData name="Leann Audrey" userId="c9f31c77-fbb8-4902-85db-deecba495123" providerId="ADAL" clId="{9CCF47CA-3A51-454C-8D5D-96BB31B07FAF}" dt="2020-04-25T00:30:13.247" v="4728" actId="20577"/>
          <ac:spMkLst>
            <pc:docMk/>
            <pc:sldMk cId="109904474" sldId="276"/>
            <ac:spMk id="10" creationId="{84C1EEFA-A61F-4A4C-943E-47623F90078C}"/>
          </ac:spMkLst>
        </pc:spChg>
        <pc:spChg chg="mod">
          <ac:chgData name="Leann Audrey" userId="c9f31c77-fbb8-4902-85db-deecba495123" providerId="ADAL" clId="{9CCF47CA-3A51-454C-8D5D-96BB31B07FAF}" dt="2020-04-25T00:30:24.109" v="4730" actId="1076"/>
          <ac:spMkLst>
            <pc:docMk/>
            <pc:sldMk cId="109904474" sldId="276"/>
            <ac:spMk id="11" creationId="{C36FEF3A-1F78-4432-A780-03F39561ECBE}"/>
          </ac:spMkLst>
        </pc:spChg>
      </pc:sldChg>
      <pc:sldChg chg="new del">
        <pc:chgData name="Leann Audrey" userId="c9f31c77-fbb8-4902-85db-deecba495123" providerId="ADAL" clId="{9CCF47CA-3A51-454C-8D5D-96BB31B07FAF}" dt="2020-09-10T01:10:19.688" v="4772" actId="2696"/>
        <pc:sldMkLst>
          <pc:docMk/>
          <pc:sldMk cId="740076279" sldId="278"/>
        </pc:sldMkLst>
      </pc:sldChg>
    </pc:docChg>
  </pc:docChgLst>
  <pc:docChgLst>
    <pc:chgData name="Leann Audrey R Hernandez" userId="S::lrh248@nau.edu::c9f31c77-fbb8-4902-85db-deecba495123" providerId="AD" clId="Web-{048252BE-8AF5-41B8-A977-6703BE5CEE4B}"/>
    <pc:docChg chg="modSld">
      <pc:chgData name="Leann Audrey R Hernandez" userId="S::lrh248@nau.edu::c9f31c77-fbb8-4902-85db-deecba495123" providerId="AD" clId="Web-{048252BE-8AF5-41B8-A977-6703BE5CEE4B}" dt="2020-04-24T23:12:05.792" v="0"/>
      <pc:docMkLst>
        <pc:docMk/>
      </pc:docMkLst>
      <pc:sldChg chg="addSp delSp modSp">
        <pc:chgData name="Leann Audrey R Hernandez" userId="S::lrh248@nau.edu::c9f31c77-fbb8-4902-85db-deecba495123" providerId="AD" clId="Web-{048252BE-8AF5-41B8-A977-6703BE5CEE4B}" dt="2020-04-24T23:12:05.792" v="0"/>
        <pc:sldMkLst>
          <pc:docMk/>
          <pc:sldMk cId="2783292165" sldId="266"/>
        </pc:sldMkLst>
        <pc:spChg chg="add mod">
          <ac:chgData name="Leann Audrey R Hernandez" userId="S::lrh248@nau.edu::c9f31c77-fbb8-4902-85db-deecba495123" providerId="AD" clId="Web-{048252BE-8AF5-41B8-A977-6703BE5CEE4B}" dt="2020-04-24T23:12:05.792" v="0"/>
          <ac:spMkLst>
            <pc:docMk/>
            <pc:sldMk cId="2783292165" sldId="266"/>
            <ac:spMk id="7" creationId="{4C5C1E9C-3C6D-4415-80F5-5B9F9FDB709F}"/>
          </ac:spMkLst>
        </pc:spChg>
        <pc:graphicFrameChg chg="del">
          <ac:chgData name="Leann Audrey R Hernandez" userId="S::lrh248@nau.edu::c9f31c77-fbb8-4902-85db-deecba495123" providerId="AD" clId="Web-{048252BE-8AF5-41B8-A977-6703BE5CEE4B}" dt="2020-04-24T23:12:05.792" v="0"/>
          <ac:graphicFrameMkLst>
            <pc:docMk/>
            <pc:sldMk cId="2783292165" sldId="266"/>
            <ac:graphicFrameMk id="6" creationId="{4053A4C3-B81D-45E2-85F8-719D616F0BC6}"/>
          </ac:graphicFrameMkLst>
        </pc:graphicFrameChg>
      </pc:sldChg>
    </pc:docChg>
  </pc:docChgLst>
  <pc:docChgLst>
    <pc:chgData name="Nathan Graydon Fisher" userId="S::ngf29@nau.edu::a0d1e6af-5899-416a-a580-c4c72debe542" providerId="AD" clId="Web-{1E118607-190A-43B1-AFE6-9C7BC61CC053}"/>
    <pc:docChg chg="addSld delSld modSld">
      <pc:chgData name="Nathan Graydon Fisher" userId="S::ngf29@nau.edu::a0d1e6af-5899-416a-a580-c4c72debe542" providerId="AD" clId="Web-{1E118607-190A-43B1-AFE6-9C7BC61CC053}" dt="2020-04-25T00:31:21.174" v="2607" actId="20577"/>
      <pc:docMkLst>
        <pc:docMk/>
      </pc:docMkLst>
      <pc:sldChg chg="addSp delSp modSp">
        <pc:chgData name="Nathan Graydon Fisher" userId="S::ngf29@nau.edu::a0d1e6af-5899-416a-a580-c4c72debe542" providerId="AD" clId="Web-{1E118607-190A-43B1-AFE6-9C7BC61CC053}" dt="2020-04-25T00:07:37.830" v="722" actId="20577"/>
        <pc:sldMkLst>
          <pc:docMk/>
          <pc:sldMk cId="481877536" sldId="267"/>
        </pc:sldMkLst>
        <pc:spChg chg="mod">
          <ac:chgData name="Nathan Graydon Fisher" userId="S::ngf29@nau.edu::a0d1e6af-5899-416a-a580-c4c72debe542" providerId="AD" clId="Web-{1E118607-190A-43B1-AFE6-9C7BC61CC053}" dt="2020-04-25T00:07:37.830" v="722" actId="20577"/>
          <ac:spMkLst>
            <pc:docMk/>
            <pc:sldMk cId="481877536" sldId="267"/>
            <ac:spMk id="2" creationId="{D148455C-83D2-4A3C-8D2A-0D911671D5DE}"/>
          </ac:spMkLst>
        </pc:spChg>
        <pc:spChg chg="mod">
          <ac:chgData name="Nathan Graydon Fisher" userId="S::ngf29@nau.edu::a0d1e6af-5899-416a-a580-c4c72debe542" providerId="AD" clId="Web-{1E118607-190A-43B1-AFE6-9C7BC61CC053}" dt="2020-04-24T23:57:03.797" v="35" actId="20577"/>
          <ac:spMkLst>
            <pc:docMk/>
            <pc:sldMk cId="481877536" sldId="267"/>
            <ac:spMk id="4" creationId="{7ADDE67B-AA72-4692-B82C-A7AB9DA5B2E1}"/>
          </ac:spMkLst>
        </pc:spChg>
        <pc:picChg chg="add del mod">
          <ac:chgData name="Nathan Graydon Fisher" userId="S::ngf29@nau.edu::a0d1e6af-5899-416a-a580-c4c72debe542" providerId="AD" clId="Web-{1E118607-190A-43B1-AFE6-9C7BC61CC053}" dt="2020-04-24T23:49:39.561" v="14"/>
          <ac:picMkLst>
            <pc:docMk/>
            <pc:sldMk cId="481877536" sldId="267"/>
            <ac:picMk id="3" creationId="{9644D591-844E-4F01-A8C2-A76CE9DD7D66}"/>
          </ac:picMkLst>
        </pc:picChg>
        <pc:picChg chg="del mod">
          <ac:chgData name="Nathan Graydon Fisher" userId="S::ngf29@nau.edu::a0d1e6af-5899-416a-a580-c4c72debe542" providerId="AD" clId="Web-{1E118607-190A-43B1-AFE6-9C7BC61CC053}" dt="2020-04-24T23:49:38.311" v="13"/>
          <ac:picMkLst>
            <pc:docMk/>
            <pc:sldMk cId="481877536" sldId="267"/>
            <ac:picMk id="6" creationId="{98BCD5D3-14A0-4FD6-B07F-046EC59A8FFC}"/>
          </ac:picMkLst>
        </pc:picChg>
        <pc:picChg chg="add del mod">
          <ac:chgData name="Nathan Graydon Fisher" userId="S::ngf29@nau.edu::a0d1e6af-5899-416a-a580-c4c72debe542" providerId="AD" clId="Web-{1E118607-190A-43B1-AFE6-9C7BC61CC053}" dt="2020-04-24T23:49:04.249" v="9"/>
          <ac:picMkLst>
            <pc:docMk/>
            <pc:sldMk cId="481877536" sldId="267"/>
            <ac:picMk id="8" creationId="{F3EFB821-4CD4-4B10-AB58-52A696F1CADF}"/>
          </ac:picMkLst>
        </pc:picChg>
        <pc:picChg chg="add del mod">
          <ac:chgData name="Nathan Graydon Fisher" userId="S::ngf29@nau.edu::a0d1e6af-5899-416a-a580-c4c72debe542" providerId="AD" clId="Web-{1E118607-190A-43B1-AFE6-9C7BC61CC053}" dt="2020-04-24T23:55:51.594" v="24"/>
          <ac:picMkLst>
            <pc:docMk/>
            <pc:sldMk cId="481877536" sldId="267"/>
            <ac:picMk id="10" creationId="{42D2A64B-D1F1-4AFF-9F78-2F1D0209D97E}"/>
          </ac:picMkLst>
        </pc:picChg>
        <pc:picChg chg="add mod">
          <ac:chgData name="Nathan Graydon Fisher" userId="S::ngf29@nau.edu::a0d1e6af-5899-416a-a580-c4c72debe542" providerId="AD" clId="Web-{1E118607-190A-43B1-AFE6-9C7BC61CC053}" dt="2020-04-24T23:56:19.266" v="30" actId="14100"/>
          <ac:picMkLst>
            <pc:docMk/>
            <pc:sldMk cId="481877536" sldId="267"/>
            <ac:picMk id="12" creationId="{68AFD289-C3FB-4F50-BD12-6D3FCEB73271}"/>
          </ac:picMkLst>
        </pc:picChg>
        <pc:picChg chg="add mod">
          <ac:chgData name="Nathan Graydon Fisher" userId="S::ngf29@nau.edu::a0d1e6af-5899-416a-a580-c4c72debe542" providerId="AD" clId="Web-{1E118607-190A-43B1-AFE6-9C7BC61CC053}" dt="2020-04-24T23:56:56.344" v="34" actId="1076"/>
          <ac:picMkLst>
            <pc:docMk/>
            <pc:sldMk cId="481877536" sldId="267"/>
            <ac:picMk id="14" creationId="{321E1A85-1F5A-471A-9463-77751AEB8862}"/>
          </ac:picMkLst>
        </pc:picChg>
      </pc:sldChg>
      <pc:sldChg chg="addSp delSp modSp">
        <pc:chgData name="Nathan Graydon Fisher" userId="S::ngf29@nau.edu::a0d1e6af-5899-416a-a580-c4c72debe542" providerId="AD" clId="Web-{1E118607-190A-43B1-AFE6-9C7BC61CC053}" dt="2020-04-25T00:31:13.018" v="2604" actId="20577"/>
        <pc:sldMkLst>
          <pc:docMk/>
          <pc:sldMk cId="1763837588" sldId="270"/>
        </pc:sldMkLst>
        <pc:spChg chg="mod">
          <ac:chgData name="Nathan Graydon Fisher" userId="S::ngf29@nau.edu::a0d1e6af-5899-416a-a580-c4c72debe542" providerId="AD" clId="Web-{1E118607-190A-43B1-AFE6-9C7BC61CC053}" dt="2020-04-25T00:10:01.596" v="840" actId="20577"/>
          <ac:spMkLst>
            <pc:docMk/>
            <pc:sldMk cId="1763837588" sldId="270"/>
            <ac:spMk id="2" creationId="{21D97D99-51CD-45FA-A401-109D3F73C815}"/>
          </ac:spMkLst>
        </pc:spChg>
        <pc:spChg chg="mod">
          <ac:chgData name="Nathan Graydon Fisher" userId="S::ngf29@nau.edu::a0d1e6af-5899-416a-a580-c4c72debe542" providerId="AD" clId="Web-{1E118607-190A-43B1-AFE6-9C7BC61CC053}" dt="2020-04-25T00:31:02.284" v="2601" actId="20577"/>
          <ac:spMkLst>
            <pc:docMk/>
            <pc:sldMk cId="1763837588" sldId="270"/>
            <ac:spMk id="3" creationId="{08760901-47CC-4B1B-89E1-2C574C047E83}"/>
          </ac:spMkLst>
        </pc:spChg>
        <pc:spChg chg="mod">
          <ac:chgData name="Nathan Graydon Fisher" userId="S::ngf29@nau.edu::a0d1e6af-5899-416a-a580-c4c72debe542" providerId="AD" clId="Web-{1E118607-190A-43B1-AFE6-9C7BC61CC053}" dt="2020-04-25T00:31:13.018" v="2604" actId="20577"/>
          <ac:spMkLst>
            <pc:docMk/>
            <pc:sldMk cId="1763837588" sldId="270"/>
            <ac:spMk id="4" creationId="{E2BC42E8-B44D-45C8-914C-1B1862977B47}"/>
          </ac:spMkLst>
        </pc:spChg>
        <pc:picChg chg="add del mod">
          <ac:chgData name="Nathan Graydon Fisher" userId="S::ngf29@nau.edu::a0d1e6af-5899-416a-a580-c4c72debe542" providerId="AD" clId="Web-{1E118607-190A-43B1-AFE6-9C7BC61CC053}" dt="2020-04-25T00:12:32.253" v="1433"/>
          <ac:picMkLst>
            <pc:docMk/>
            <pc:sldMk cId="1763837588" sldId="270"/>
            <ac:picMk id="6" creationId="{7F3C5C23-C3FD-40E8-A6FA-100B77DA2D2D}"/>
          </ac:picMkLst>
        </pc:picChg>
        <pc:picChg chg="add mod">
          <ac:chgData name="Nathan Graydon Fisher" userId="S::ngf29@nau.edu::a0d1e6af-5899-416a-a580-c4c72debe542" providerId="AD" clId="Web-{1E118607-190A-43B1-AFE6-9C7BC61CC053}" dt="2020-04-25T00:28:44.737" v="2566" actId="1076"/>
          <ac:picMkLst>
            <pc:docMk/>
            <pc:sldMk cId="1763837588" sldId="270"/>
            <ac:picMk id="6" creationId="{8A33DDC8-0F3A-404F-85BD-4E23232BC334}"/>
          </ac:picMkLst>
        </pc:picChg>
        <pc:picChg chg="add mod">
          <ac:chgData name="Nathan Graydon Fisher" userId="S::ngf29@nau.edu::a0d1e6af-5899-416a-a580-c4c72debe542" providerId="AD" clId="Web-{1E118607-190A-43B1-AFE6-9C7BC61CC053}" dt="2020-04-25T00:28:48.019" v="2567" actId="1076"/>
          <ac:picMkLst>
            <pc:docMk/>
            <pc:sldMk cId="1763837588" sldId="270"/>
            <ac:picMk id="8" creationId="{33927093-0229-41DB-84C5-32FF8DFDDF81}"/>
          </ac:picMkLst>
        </pc:picChg>
        <pc:picChg chg="add mod">
          <ac:chgData name="Nathan Graydon Fisher" userId="S::ngf29@nau.edu::a0d1e6af-5899-416a-a580-c4c72debe542" providerId="AD" clId="Web-{1E118607-190A-43B1-AFE6-9C7BC61CC053}" dt="2020-04-25T00:28:58.675" v="2568" actId="1076"/>
          <ac:picMkLst>
            <pc:docMk/>
            <pc:sldMk cId="1763837588" sldId="270"/>
            <ac:picMk id="10" creationId="{1B9D5984-9229-418E-868E-2FAB0CBC9D14}"/>
          </ac:picMkLst>
        </pc:picChg>
      </pc:sldChg>
      <pc:sldChg chg="modSp">
        <pc:chgData name="Nathan Graydon Fisher" userId="S::ngf29@nau.edu::a0d1e6af-5899-416a-a580-c4c72debe542" providerId="AD" clId="Web-{1E118607-190A-43B1-AFE6-9C7BC61CC053}" dt="2020-04-25T00:09:00.049" v="767" actId="20577"/>
        <pc:sldMkLst>
          <pc:docMk/>
          <pc:sldMk cId="3579829003" sldId="271"/>
        </pc:sldMkLst>
        <pc:spChg chg="mod">
          <ac:chgData name="Nathan Graydon Fisher" userId="S::ngf29@nau.edu::a0d1e6af-5899-416a-a580-c4c72debe542" providerId="AD" clId="Web-{1E118607-190A-43B1-AFE6-9C7BC61CC053}" dt="2020-04-25T00:09:00.049" v="767" actId="20577"/>
          <ac:spMkLst>
            <pc:docMk/>
            <pc:sldMk cId="3579829003" sldId="271"/>
            <ac:spMk id="2" creationId="{F62B6E7C-B41C-4264-9776-7D43D6CB9C8E}"/>
          </ac:spMkLst>
        </pc:spChg>
      </pc:sldChg>
      <pc:sldChg chg="addSp delSp modSp">
        <pc:chgData name="Nathan Graydon Fisher" userId="S::ngf29@nau.edu::a0d1e6af-5899-416a-a580-c4c72debe542" providerId="AD" clId="Web-{1E118607-190A-43B1-AFE6-9C7BC61CC053}" dt="2020-04-25T00:07:48.252" v="753" actId="20577"/>
        <pc:sldMkLst>
          <pc:docMk/>
          <pc:sldMk cId="164458890" sldId="272"/>
        </pc:sldMkLst>
        <pc:spChg chg="mod">
          <ac:chgData name="Nathan Graydon Fisher" userId="S::ngf29@nau.edu::a0d1e6af-5899-416a-a580-c4c72debe542" providerId="AD" clId="Web-{1E118607-190A-43B1-AFE6-9C7BC61CC053}" dt="2020-04-25T00:07:48.252" v="753" actId="20577"/>
          <ac:spMkLst>
            <pc:docMk/>
            <pc:sldMk cId="164458890" sldId="272"/>
            <ac:spMk id="2" creationId="{D148455C-83D2-4A3C-8D2A-0D911671D5DE}"/>
          </ac:spMkLst>
        </pc:spChg>
        <pc:spChg chg="del mod">
          <ac:chgData name="Nathan Graydon Fisher" userId="S::ngf29@nau.edu::a0d1e6af-5899-416a-a580-c4c72debe542" providerId="AD" clId="Web-{1E118607-190A-43B1-AFE6-9C7BC61CC053}" dt="2020-04-24T23:49:07.343" v="10"/>
          <ac:spMkLst>
            <pc:docMk/>
            <pc:sldMk cId="164458890" sldId="272"/>
            <ac:spMk id="3" creationId="{81943747-758E-4768-9483-1D741C3DA6F5}"/>
          </ac:spMkLst>
        </pc:spChg>
        <pc:spChg chg="mod">
          <ac:chgData name="Nathan Graydon Fisher" userId="S::ngf29@nau.edu::a0d1e6af-5899-416a-a580-c4c72debe542" providerId="AD" clId="Web-{1E118607-190A-43B1-AFE6-9C7BC61CC053}" dt="2020-04-24T23:58:12.969" v="53" actId="20577"/>
          <ac:spMkLst>
            <pc:docMk/>
            <pc:sldMk cId="164458890" sldId="272"/>
            <ac:spMk id="4" creationId="{7ADDE67B-AA72-4692-B82C-A7AB9DA5B2E1}"/>
          </ac:spMkLst>
        </pc:spChg>
        <pc:spChg chg="add del mod">
          <ac:chgData name="Nathan Graydon Fisher" userId="S::ngf29@nau.edu::a0d1e6af-5899-416a-a580-c4c72debe542" providerId="AD" clId="Web-{1E118607-190A-43B1-AFE6-9C7BC61CC053}" dt="2020-04-24T23:55:13.453" v="17"/>
          <ac:spMkLst>
            <pc:docMk/>
            <pc:sldMk cId="164458890" sldId="272"/>
            <ac:spMk id="9" creationId="{20BEF4C1-513A-45C9-9C37-C7948F59740A}"/>
          </ac:spMkLst>
        </pc:spChg>
        <pc:spChg chg="add mod">
          <ac:chgData name="Nathan Graydon Fisher" userId="S::ngf29@nau.edu::a0d1e6af-5899-416a-a580-c4c72debe542" providerId="AD" clId="Web-{1E118607-190A-43B1-AFE6-9C7BC61CC053}" dt="2020-04-25T00:01:56.673" v="602" actId="20577"/>
          <ac:spMkLst>
            <pc:docMk/>
            <pc:sldMk cId="164458890" sldId="272"/>
            <ac:spMk id="13" creationId="{1E20E968-0E74-43EA-A7CF-066E6DA82119}"/>
          </ac:spMkLst>
        </pc:spChg>
        <pc:picChg chg="add del mod ord">
          <ac:chgData name="Nathan Graydon Fisher" userId="S::ngf29@nau.edu::a0d1e6af-5899-416a-a580-c4c72debe542" providerId="AD" clId="Web-{1E118607-190A-43B1-AFE6-9C7BC61CC053}" dt="2020-04-24T23:49:40.952" v="15"/>
          <ac:picMkLst>
            <pc:docMk/>
            <pc:sldMk cId="164458890" sldId="272"/>
            <ac:picMk id="6" creationId="{3789A396-27A0-47C7-8285-23515F790A93}"/>
          </ac:picMkLst>
        </pc:picChg>
        <pc:picChg chg="add del mod ord">
          <ac:chgData name="Nathan Graydon Fisher" userId="S::ngf29@nau.edu::a0d1e6af-5899-416a-a580-c4c72debe542" providerId="AD" clId="Web-{1E118607-190A-43B1-AFE6-9C7BC61CC053}" dt="2020-04-24T23:55:44.828" v="22"/>
          <ac:picMkLst>
            <pc:docMk/>
            <pc:sldMk cId="164458890" sldId="272"/>
            <ac:picMk id="10" creationId="{6B5B3C9B-B7BF-43C0-B10A-991FBB039561}"/>
          </ac:picMkLst>
        </pc:picChg>
        <pc:picChg chg="add mod">
          <ac:chgData name="Nathan Graydon Fisher" userId="S::ngf29@nau.edu::a0d1e6af-5899-416a-a580-c4c72debe542" providerId="AD" clId="Web-{1E118607-190A-43B1-AFE6-9C7BC61CC053}" dt="2020-04-24T23:58:06.078" v="51" actId="14100"/>
          <ac:picMkLst>
            <pc:docMk/>
            <pc:sldMk cId="164458890" sldId="272"/>
            <ac:picMk id="14" creationId="{4A7A2B22-4D2C-439B-9620-2F869A33A77E}"/>
          </ac:picMkLst>
        </pc:picChg>
      </pc:sldChg>
      <pc:sldChg chg="modSp">
        <pc:chgData name="Nathan Graydon Fisher" userId="S::ngf29@nau.edu::a0d1e6af-5899-416a-a580-c4c72debe542" providerId="AD" clId="Web-{1E118607-190A-43B1-AFE6-9C7BC61CC053}" dt="2020-04-25T00:27:12.254" v="2559" actId="20577"/>
        <pc:sldMkLst>
          <pc:docMk/>
          <pc:sldMk cId="1369824873" sldId="273"/>
        </pc:sldMkLst>
        <pc:spChg chg="mod">
          <ac:chgData name="Nathan Graydon Fisher" userId="S::ngf29@nau.edu::a0d1e6af-5899-416a-a580-c4c72debe542" providerId="AD" clId="Web-{1E118607-190A-43B1-AFE6-9C7BC61CC053}" dt="2020-04-25T00:27:12.254" v="2559" actId="20577"/>
          <ac:spMkLst>
            <pc:docMk/>
            <pc:sldMk cId="1369824873" sldId="273"/>
            <ac:spMk id="3" creationId="{E4E99BDD-4848-4D95-B884-10FD76CF88EF}"/>
          </ac:spMkLst>
        </pc:spChg>
      </pc:sldChg>
      <pc:sldChg chg="addSp delSp modSp add replId">
        <pc:chgData name="Nathan Graydon Fisher" userId="S::ngf29@nau.edu::a0d1e6af-5899-416a-a580-c4c72debe542" providerId="AD" clId="Web-{1E118607-190A-43B1-AFE6-9C7BC61CC053}" dt="2020-04-25T00:08:24.580" v="758" actId="1076"/>
        <pc:sldMkLst>
          <pc:docMk/>
          <pc:sldMk cId="1643643382" sldId="274"/>
        </pc:sldMkLst>
        <pc:spChg chg="mod">
          <ac:chgData name="Nathan Graydon Fisher" userId="S::ngf29@nau.edu::a0d1e6af-5899-416a-a580-c4c72debe542" providerId="AD" clId="Web-{1E118607-190A-43B1-AFE6-9C7BC61CC053}" dt="2020-04-25T00:07:27.158" v="693" actId="20577"/>
          <ac:spMkLst>
            <pc:docMk/>
            <pc:sldMk cId="1643643382" sldId="274"/>
            <ac:spMk id="2" creationId="{D148455C-83D2-4A3C-8D2A-0D911671D5DE}"/>
          </ac:spMkLst>
        </pc:spChg>
        <pc:picChg chg="add mod">
          <ac:chgData name="Nathan Graydon Fisher" userId="S::ngf29@nau.edu::a0d1e6af-5899-416a-a580-c4c72debe542" providerId="AD" clId="Web-{1E118607-190A-43B1-AFE6-9C7BC61CC053}" dt="2020-04-25T00:05:10.080" v="610" actId="1076"/>
          <ac:picMkLst>
            <pc:docMk/>
            <pc:sldMk cId="1643643382" sldId="274"/>
            <ac:picMk id="3" creationId="{A885B2C1-4F30-4A92-9B08-DA16263B48E8}"/>
          </ac:picMkLst>
        </pc:picChg>
        <pc:picChg chg="add mod">
          <ac:chgData name="Nathan Graydon Fisher" userId="S::ngf29@nau.edu::a0d1e6af-5899-416a-a580-c4c72debe542" providerId="AD" clId="Web-{1E118607-190A-43B1-AFE6-9C7BC61CC053}" dt="2020-04-25T00:05:41.720" v="612" actId="1076"/>
          <ac:picMkLst>
            <pc:docMk/>
            <pc:sldMk cId="1643643382" sldId="274"/>
            <ac:picMk id="7" creationId="{4CFBEE19-033B-4D79-B3FD-3893411C56E6}"/>
          </ac:picMkLst>
        </pc:picChg>
        <pc:picChg chg="add mod">
          <ac:chgData name="Nathan Graydon Fisher" userId="S::ngf29@nau.edu::a0d1e6af-5899-416a-a580-c4c72debe542" providerId="AD" clId="Web-{1E118607-190A-43B1-AFE6-9C7BC61CC053}" dt="2020-04-25T00:06:25.314" v="615" actId="1076"/>
          <ac:picMkLst>
            <pc:docMk/>
            <pc:sldMk cId="1643643382" sldId="274"/>
            <ac:picMk id="9" creationId="{17A193A0-98F4-40E6-A2E2-FB79FE8BD4BE}"/>
          </ac:picMkLst>
        </pc:picChg>
        <pc:picChg chg="add mod">
          <ac:chgData name="Nathan Graydon Fisher" userId="S::ngf29@nau.edu::a0d1e6af-5899-416a-a580-c4c72debe542" providerId="AD" clId="Web-{1E118607-190A-43B1-AFE6-9C7BC61CC053}" dt="2020-04-25T00:07:04.424" v="617" actId="1076"/>
          <ac:picMkLst>
            <pc:docMk/>
            <pc:sldMk cId="1643643382" sldId="274"/>
            <ac:picMk id="11" creationId="{C6D9026D-DA69-4C73-91A5-7D58C38E171D}"/>
          </ac:picMkLst>
        </pc:picChg>
        <pc:picChg chg="del">
          <ac:chgData name="Nathan Graydon Fisher" userId="S::ngf29@nau.edu::a0d1e6af-5899-416a-a580-c4c72debe542" providerId="AD" clId="Web-{1E118607-190A-43B1-AFE6-9C7BC61CC053}" dt="2020-04-25T00:04:03.611" v="608"/>
          <ac:picMkLst>
            <pc:docMk/>
            <pc:sldMk cId="1643643382" sldId="274"/>
            <ac:picMk id="12" creationId="{68AFD289-C3FB-4F50-BD12-6D3FCEB73271}"/>
          </ac:picMkLst>
        </pc:picChg>
        <pc:picChg chg="del">
          <ac:chgData name="Nathan Graydon Fisher" userId="S::ngf29@nau.edu::a0d1e6af-5899-416a-a580-c4c72debe542" providerId="AD" clId="Web-{1E118607-190A-43B1-AFE6-9C7BC61CC053}" dt="2020-04-25T00:04:03.251" v="607"/>
          <ac:picMkLst>
            <pc:docMk/>
            <pc:sldMk cId="1643643382" sldId="274"/>
            <ac:picMk id="14" creationId="{321E1A85-1F5A-471A-9463-77751AEB8862}"/>
          </ac:picMkLst>
        </pc:picChg>
        <pc:picChg chg="add mod">
          <ac:chgData name="Nathan Graydon Fisher" userId="S::ngf29@nau.edu::a0d1e6af-5899-416a-a580-c4c72debe542" providerId="AD" clId="Web-{1E118607-190A-43B1-AFE6-9C7BC61CC053}" dt="2020-04-25T00:08:24.580" v="758" actId="1076"/>
          <ac:picMkLst>
            <pc:docMk/>
            <pc:sldMk cId="1643643382" sldId="274"/>
            <ac:picMk id="15" creationId="{9A6AC56C-AE7E-48BF-8A9E-48319DADACFF}"/>
          </ac:picMkLst>
        </pc:picChg>
      </pc:sldChg>
      <pc:sldChg chg="add del replId">
        <pc:chgData name="Nathan Graydon Fisher" userId="S::ngf29@nau.edu::a0d1e6af-5899-416a-a580-c4c72debe542" providerId="AD" clId="Web-{1E118607-190A-43B1-AFE6-9C7BC61CC053}" dt="2020-04-25T00:03:57.033" v="605"/>
        <pc:sldMkLst>
          <pc:docMk/>
          <pc:sldMk cId="2986083316" sldId="274"/>
        </pc:sldMkLst>
      </pc:sldChg>
      <pc:sldChg chg="modSp">
        <pc:chgData name="Nathan Graydon Fisher" userId="S::ngf29@nau.edu::a0d1e6af-5899-416a-a580-c4c72debe542" providerId="AD" clId="Web-{1E118607-190A-43B1-AFE6-9C7BC61CC053}" dt="2020-04-25T00:31:19.034" v="2605" actId="20577"/>
        <pc:sldMkLst>
          <pc:docMk/>
          <pc:sldMk cId="176031117" sldId="275"/>
        </pc:sldMkLst>
        <pc:spChg chg="mod">
          <ac:chgData name="Nathan Graydon Fisher" userId="S::ngf29@nau.edu::a0d1e6af-5899-416a-a580-c4c72debe542" providerId="AD" clId="Web-{1E118607-190A-43B1-AFE6-9C7BC61CC053}" dt="2020-04-25T00:31:19.034" v="2605" actId="20577"/>
          <ac:spMkLst>
            <pc:docMk/>
            <pc:sldMk cId="176031117" sldId="275"/>
            <ac:spMk id="2" creationId="{650CF7FA-A82F-42CD-9755-EAE445A43395}"/>
          </ac:spMkLst>
        </pc:spChg>
      </pc:sldChg>
    </pc:docChg>
  </pc:docChgLst>
  <pc:docChgLst>
    <pc:chgData name="Nathan Graydon Fisher" userId="S::ngf29@nau.edu::a0d1e6af-5899-416a-a580-c4c72debe542" providerId="AD" clId="Web-{50776B28-522D-4398-8C91-5F5534E1EA60}"/>
    <pc:docChg chg="modSld">
      <pc:chgData name="Nathan Graydon Fisher" userId="S::ngf29@nau.edu::a0d1e6af-5899-416a-a580-c4c72debe542" providerId="AD" clId="Web-{50776B28-522D-4398-8C91-5F5534E1EA60}" dt="2020-04-24T23:31:48.531" v="5" actId="1076"/>
      <pc:docMkLst>
        <pc:docMk/>
      </pc:docMkLst>
      <pc:sldChg chg="addSp delSp modSp">
        <pc:chgData name="Nathan Graydon Fisher" userId="S::ngf29@nau.edu::a0d1e6af-5899-416a-a580-c4c72debe542" providerId="AD" clId="Web-{50776B28-522D-4398-8C91-5F5534E1EA60}" dt="2020-04-24T23:31:48.531" v="5" actId="1076"/>
        <pc:sldMkLst>
          <pc:docMk/>
          <pc:sldMk cId="481877536" sldId="267"/>
        </pc:sldMkLst>
        <pc:spChg chg="del mod">
          <ac:chgData name="Nathan Graydon Fisher" userId="S::ngf29@nau.edu::a0d1e6af-5899-416a-a580-c4c72debe542" providerId="AD" clId="Web-{50776B28-522D-4398-8C91-5F5534E1EA60}" dt="2020-04-24T23:30:55.454" v="1"/>
          <ac:spMkLst>
            <pc:docMk/>
            <pc:sldMk cId="481877536" sldId="267"/>
            <ac:spMk id="3" creationId="{81943747-758E-4768-9483-1D741C3DA6F5}"/>
          </ac:spMkLst>
        </pc:spChg>
        <pc:picChg chg="add mod">
          <ac:chgData name="Nathan Graydon Fisher" userId="S::ngf29@nau.edu::a0d1e6af-5899-416a-a580-c4c72debe542" providerId="AD" clId="Web-{50776B28-522D-4398-8C91-5F5534E1EA60}" dt="2020-04-24T23:31:48.531" v="5" actId="1076"/>
          <ac:picMkLst>
            <pc:docMk/>
            <pc:sldMk cId="481877536" sldId="267"/>
            <ac:picMk id="6" creationId="{98BCD5D3-14A0-4FD6-B07F-046EC59A8FFC}"/>
          </ac:picMkLst>
        </pc:picChg>
      </pc:sldChg>
    </pc:docChg>
  </pc:docChgLst>
  <pc:docChgLst>
    <pc:chgData name="Nathan Graydon Fisher" userId="S::ngf29@nau.edu::a0d1e6af-5899-416a-a580-c4c72debe542" providerId="AD" clId="Web-{D0FD9FE0-247F-4239-B3C8-BD92FD0C94D3}"/>
    <pc:docChg chg="addSld modSld">
      <pc:chgData name="Nathan Graydon Fisher" userId="S::ngf29@nau.edu::a0d1e6af-5899-416a-a580-c4c72debe542" providerId="AD" clId="Web-{D0FD9FE0-247F-4239-B3C8-BD92FD0C94D3}" dt="2020-04-24T23:28:25.363" v="19"/>
      <pc:docMkLst>
        <pc:docMk/>
      </pc:docMkLst>
      <pc:sldChg chg="modSp">
        <pc:chgData name="Nathan Graydon Fisher" userId="S::ngf29@nau.edu::a0d1e6af-5899-416a-a580-c4c72debe542" providerId="AD" clId="Web-{D0FD9FE0-247F-4239-B3C8-BD92FD0C94D3}" dt="2020-04-24T23:27:42.739" v="16" actId="20577"/>
        <pc:sldMkLst>
          <pc:docMk/>
          <pc:sldMk cId="481877536" sldId="267"/>
        </pc:sldMkLst>
        <pc:spChg chg="mod">
          <ac:chgData name="Nathan Graydon Fisher" userId="S::ngf29@nau.edu::a0d1e6af-5899-416a-a580-c4c72debe542" providerId="AD" clId="Web-{D0FD9FE0-247F-4239-B3C8-BD92FD0C94D3}" dt="2020-04-24T23:27:42.739" v="16" actId="20577"/>
          <ac:spMkLst>
            <pc:docMk/>
            <pc:sldMk cId="481877536" sldId="267"/>
            <ac:spMk id="2" creationId="{D148455C-83D2-4A3C-8D2A-0D911671D5DE}"/>
          </ac:spMkLst>
        </pc:spChg>
      </pc:sldChg>
      <pc:sldChg chg="add replId">
        <pc:chgData name="Nathan Graydon Fisher" userId="S::ngf29@nau.edu::a0d1e6af-5899-416a-a580-c4c72debe542" providerId="AD" clId="Web-{D0FD9FE0-247F-4239-B3C8-BD92FD0C94D3}" dt="2020-04-24T23:28:25.363" v="19"/>
        <pc:sldMkLst>
          <pc:docMk/>
          <pc:sldMk cId="164458890" sldId="272"/>
        </pc:sldMkLst>
      </pc:sldChg>
    </pc:docChg>
  </pc:docChgLst>
  <pc:docChgLst>
    <pc:chgData name="Trevor Scott" userId="S::tas477@nau.edu::8a578855-8409-4b5f-8977-26a81983ccf4" providerId="AD" clId="Web-{863B2C6D-034B-4757-9FEF-9D6C62D27680}"/>
    <pc:docChg chg="modSld">
      <pc:chgData name="Trevor Scott" userId="S::tas477@nau.edu::8a578855-8409-4b5f-8977-26a81983ccf4" providerId="AD" clId="Web-{863B2C6D-034B-4757-9FEF-9D6C62D27680}" dt="2020-04-22T00:54:38.552" v="3" actId="20577"/>
      <pc:docMkLst>
        <pc:docMk/>
      </pc:docMkLst>
      <pc:sldChg chg="modSp">
        <pc:chgData name="Trevor Scott" userId="S::tas477@nau.edu::8a578855-8409-4b5f-8977-26a81983ccf4" providerId="AD" clId="Web-{863B2C6D-034B-4757-9FEF-9D6C62D27680}" dt="2020-04-22T00:54:38.552" v="2" actId="20577"/>
        <pc:sldMkLst>
          <pc:docMk/>
          <pc:sldMk cId="614631850" sldId="263"/>
        </pc:sldMkLst>
        <pc:spChg chg="mod">
          <ac:chgData name="Trevor Scott" userId="S::tas477@nau.edu::8a578855-8409-4b5f-8977-26a81983ccf4" providerId="AD" clId="Web-{863B2C6D-034B-4757-9FEF-9D6C62D27680}" dt="2020-04-22T00:54:38.552" v="2" actId="20577"/>
          <ac:spMkLst>
            <pc:docMk/>
            <pc:sldMk cId="614631850" sldId="263"/>
            <ac:spMk id="3" creationId="{28A0656A-6259-439A-96F7-9D55686D61D5}"/>
          </ac:spMkLst>
        </pc:spChg>
      </pc:sldChg>
    </pc:docChg>
  </pc:docChgLst>
  <pc:docChgLst>
    <pc:chgData name="Trevor Scott" userId="S::tas477@nau.edu::8a578855-8409-4b5f-8977-26a81983ccf4" providerId="AD" clId="Web-{5818D2D2-5662-475F-8C0E-C37CA99950A5}"/>
    <pc:docChg chg="modSld sldOrd">
      <pc:chgData name="Trevor Scott" userId="S::tas477@nau.edu::8a578855-8409-4b5f-8977-26a81983ccf4" providerId="AD" clId="Web-{5818D2D2-5662-475F-8C0E-C37CA99950A5}" dt="2020-04-25T00:54:42.585" v="15" actId="20577"/>
      <pc:docMkLst>
        <pc:docMk/>
      </pc:docMkLst>
      <pc:sldChg chg="modSp">
        <pc:chgData name="Trevor Scott" userId="S::tas477@nau.edu::8a578855-8409-4b5f-8977-26a81983ccf4" providerId="AD" clId="Web-{5818D2D2-5662-475F-8C0E-C37CA99950A5}" dt="2020-04-25T00:54:33.897" v="12" actId="20577"/>
        <pc:sldMkLst>
          <pc:docMk/>
          <pc:sldMk cId="2783292165" sldId="266"/>
        </pc:sldMkLst>
        <pc:spChg chg="mod">
          <ac:chgData name="Trevor Scott" userId="S::tas477@nau.edu::8a578855-8409-4b5f-8977-26a81983ccf4" providerId="AD" clId="Web-{5818D2D2-5662-475F-8C0E-C37CA99950A5}" dt="2020-04-25T00:54:33.897" v="12" actId="20577"/>
          <ac:spMkLst>
            <pc:docMk/>
            <pc:sldMk cId="2783292165" sldId="266"/>
            <ac:spMk id="4" creationId="{BB0443B7-B9D9-4C8A-9EEB-28DB574D9AA4}"/>
          </ac:spMkLst>
        </pc:spChg>
      </pc:sldChg>
      <pc:sldChg chg="modSp">
        <pc:chgData name="Trevor Scott" userId="S::tas477@nau.edu::8a578855-8409-4b5f-8977-26a81983ccf4" providerId="AD" clId="Web-{5818D2D2-5662-475F-8C0E-C37CA99950A5}" dt="2020-04-25T00:54:42.585" v="15" actId="20577"/>
        <pc:sldMkLst>
          <pc:docMk/>
          <pc:sldMk cId="2607056468" sldId="268"/>
        </pc:sldMkLst>
        <pc:spChg chg="mod">
          <ac:chgData name="Trevor Scott" userId="S::tas477@nau.edu::8a578855-8409-4b5f-8977-26a81983ccf4" providerId="AD" clId="Web-{5818D2D2-5662-475F-8C0E-C37CA99950A5}" dt="2020-04-25T00:54:42.585" v="15" actId="20577"/>
          <ac:spMkLst>
            <pc:docMk/>
            <pc:sldMk cId="2607056468" sldId="268"/>
            <ac:spMk id="4" creationId="{BB0443B7-B9D9-4C8A-9EEB-28DB574D9AA4}"/>
          </ac:spMkLst>
        </pc:spChg>
      </pc:sldChg>
      <pc:sldChg chg="ord">
        <pc:chgData name="Trevor Scott" userId="S::tas477@nau.edu::8a578855-8409-4b5f-8977-26a81983ccf4" providerId="AD" clId="Web-{5818D2D2-5662-475F-8C0E-C37CA99950A5}" dt="2020-04-25T00:54:03.694" v="5"/>
        <pc:sldMkLst>
          <pc:docMk/>
          <pc:sldMk cId="1998082077" sldId="269"/>
        </pc:sldMkLst>
      </pc:sldChg>
      <pc:sldChg chg="modSp">
        <pc:chgData name="Trevor Scott" userId="S::tas477@nau.edu::8a578855-8409-4b5f-8977-26a81983ccf4" providerId="AD" clId="Web-{5818D2D2-5662-475F-8C0E-C37CA99950A5}" dt="2020-04-25T00:53:30.913" v="2" actId="20577"/>
        <pc:sldMkLst>
          <pc:docMk/>
          <pc:sldMk cId="1369824873" sldId="273"/>
        </pc:sldMkLst>
        <pc:spChg chg="mod">
          <ac:chgData name="Trevor Scott" userId="S::tas477@nau.edu::8a578855-8409-4b5f-8977-26a81983ccf4" providerId="AD" clId="Web-{5818D2D2-5662-475F-8C0E-C37CA99950A5}" dt="2020-04-25T00:53:30.913" v="2" actId="20577"/>
          <ac:spMkLst>
            <pc:docMk/>
            <pc:sldMk cId="1369824873" sldId="273"/>
            <ac:spMk id="3" creationId="{E4E99BDD-4848-4D95-B884-10FD76CF88EF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Name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Name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Name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Name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Name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Name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Name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Name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Name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Name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Name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alco.com/buy/Orion/OD1238" TargetMode="External"/><Relationship Id="rId2" Type="http://schemas.openxmlformats.org/officeDocument/2006/relationships/hyperlink" Target="https://www.builditsolar.com/Projects/SpaceHeating/FanSizing/FanSizing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walmart.com/ip/Wind-Thermometer-Meter-Outdoors-PEAKMETER-CFM-Fishing-Gauges-Sailing-Backlight-Speed-Data-Anemometer-Air-LCD-Surfing-Weather-Portable-Collection-Hand/984442297?wmlspartner=wmtlabs&amp;adid=22222222222299092587&amp;wmlspartner=wmtlabs&amp;wl0=e&amp;wl1=o&amp;wl2=c&amp;wl3=74904344636201&amp;wl4=pla-4578503890345144&amp;wl5=&amp;wl6=&amp;wl7=&amp;%20wl10=Walmart&amp;wl12=984442297_10001020730&amp;wl14=anemometer&amp;veh=sem" TargetMode="External"/><Relationship Id="rId5" Type="http://schemas.openxmlformats.org/officeDocument/2006/relationships/hyperlink" Target="https://ncd.io/k-type-thermocouple-mcp9600-with-arduino/" TargetMode="External"/><Relationship Id="rId4" Type="http://schemas.openxmlformats.org/officeDocument/2006/relationships/hyperlink" Target="https://www.wholesalemarine.com/attwood-turbo-in-line-bilge-blower-78937.htm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0">
            <a:extLst>
              <a:ext uri="{FF2B5EF4-FFF2-40B4-BE49-F238E27FC236}">
                <a16:creationId xmlns:a16="http://schemas.microsoft.com/office/drawing/2014/main" id="{5434194B-EB56-4062-98C6-CB72F287E3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0022124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12">
            <a:extLst>
              <a:ext uri="{FF2B5EF4-FFF2-40B4-BE49-F238E27FC236}">
                <a16:creationId xmlns:a16="http://schemas.microsoft.com/office/drawing/2014/main" id="{B3746DB1-35A8-422F-9955-4F8E75DBB0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45676" y="3753492"/>
            <a:ext cx="5946202" cy="83883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1500">
                <a:solidFill>
                  <a:srgbClr val="000000"/>
                </a:solidFill>
                <a:ea typeface="+mn-lt"/>
                <a:cs typeface="+mn-lt"/>
              </a:rPr>
              <a:t>Team Red Feather: Nathan Fisher, Leann Hernandez, &amp; Trevor Scott</a:t>
            </a:r>
            <a:endParaRPr lang="en-US" sz="1500">
              <a:solidFill>
                <a:srgbClr val="000000"/>
              </a:solidFill>
            </a:endParaRPr>
          </a:p>
          <a:p>
            <a:pPr algn="r"/>
            <a:br>
              <a:rPr lang="en-US" sz="1500">
                <a:solidFill>
                  <a:srgbClr val="000000"/>
                </a:solidFill>
              </a:rPr>
            </a:br>
            <a:endParaRPr lang="en-US" sz="150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45299" y="4592325"/>
            <a:ext cx="5946579" cy="1514185"/>
          </a:xfrm>
        </p:spPr>
        <p:txBody>
          <a:bodyPr anchor="t">
            <a:normAutofit/>
          </a:bodyPr>
          <a:lstStyle/>
          <a:p>
            <a:pPr algn="r"/>
            <a:r>
              <a:rPr lang="en-US" sz="4000">
                <a:solidFill>
                  <a:srgbClr val="000000"/>
                </a:solidFill>
                <a:cs typeface="Calibri Light"/>
              </a:rPr>
              <a:t>Final Design Proposal:</a:t>
            </a:r>
            <a:br>
              <a:rPr lang="en-US" sz="4000">
                <a:solidFill>
                  <a:srgbClr val="000000"/>
                </a:solidFill>
                <a:cs typeface="Calibri Light"/>
              </a:rPr>
            </a:br>
            <a:r>
              <a:rPr lang="en-US" sz="4000">
                <a:solidFill>
                  <a:srgbClr val="000000"/>
                </a:solidFill>
                <a:cs typeface="Calibri Light"/>
              </a:rPr>
              <a:t>Red Feather Solar Furnace</a:t>
            </a:r>
            <a:endParaRPr lang="en-US" sz="4000">
              <a:solidFill>
                <a:srgbClr val="000000"/>
              </a:solidFill>
            </a:endParaRPr>
          </a:p>
        </p:txBody>
      </p:sp>
      <p:sp>
        <p:nvSpPr>
          <p:cNvPr id="15" name="Freeform 57">
            <a:extLst>
              <a:ext uri="{FF2B5EF4-FFF2-40B4-BE49-F238E27FC236}">
                <a16:creationId xmlns:a16="http://schemas.microsoft.com/office/drawing/2014/main" id="{B817D9AD-5E85-4E85-AC3E-43E24FA91A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580219"/>
            <a:ext cx="4383459" cy="5287256"/>
          </a:xfrm>
          <a:custGeom>
            <a:avLst/>
            <a:gdLst>
              <a:gd name="connsiteX0" fmla="*/ 1504462 w 4383459"/>
              <a:gd name="connsiteY0" fmla="*/ 0 h 5287256"/>
              <a:gd name="connsiteX1" fmla="*/ 4383459 w 4383459"/>
              <a:gd name="connsiteY1" fmla="*/ 2878997 h 5287256"/>
              <a:gd name="connsiteX2" fmla="*/ 3114137 w 4383459"/>
              <a:gd name="connsiteY2" fmla="*/ 5266307 h 5287256"/>
              <a:gd name="connsiteX3" fmla="*/ 3079653 w 4383459"/>
              <a:gd name="connsiteY3" fmla="*/ 5287256 h 5287256"/>
              <a:gd name="connsiteX4" fmla="*/ 0 w 4383459"/>
              <a:gd name="connsiteY4" fmla="*/ 5287256 h 5287256"/>
              <a:gd name="connsiteX5" fmla="*/ 0 w 4383459"/>
              <a:gd name="connsiteY5" fmla="*/ 427769 h 5287256"/>
              <a:gd name="connsiteX6" fmla="*/ 132161 w 4383459"/>
              <a:gd name="connsiteY6" fmla="*/ 347480 h 5287256"/>
              <a:gd name="connsiteX7" fmla="*/ 1504462 w 4383459"/>
              <a:gd name="connsiteY7" fmla="*/ 0 h 5287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83459" h="5287256">
                <a:moveTo>
                  <a:pt x="1504462" y="0"/>
                </a:moveTo>
                <a:cubicBezTo>
                  <a:pt x="3094488" y="0"/>
                  <a:pt x="4383459" y="1288971"/>
                  <a:pt x="4383459" y="2878997"/>
                </a:cubicBezTo>
                <a:cubicBezTo>
                  <a:pt x="4383459" y="3872763"/>
                  <a:pt x="3879955" y="4748930"/>
                  <a:pt x="3114137" y="5266307"/>
                </a:cubicBezTo>
                <a:lnTo>
                  <a:pt x="3079653" y="5287256"/>
                </a:lnTo>
                <a:lnTo>
                  <a:pt x="0" y="5287256"/>
                </a:lnTo>
                <a:lnTo>
                  <a:pt x="0" y="427769"/>
                </a:lnTo>
                <a:lnTo>
                  <a:pt x="132161" y="347480"/>
                </a:lnTo>
                <a:cubicBezTo>
                  <a:pt x="540096" y="125876"/>
                  <a:pt x="1007579" y="0"/>
                  <a:pt x="1504462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F0810290-E788-4DE3-B716-DBE58CC6A8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12946" y="0"/>
            <a:ext cx="4185112" cy="3170097"/>
          </a:xfrm>
          <a:custGeom>
            <a:avLst/>
            <a:gdLst>
              <a:gd name="connsiteX0" fmla="*/ 301225 w 4185112"/>
              <a:gd name="connsiteY0" fmla="*/ 0 h 3170097"/>
              <a:gd name="connsiteX1" fmla="*/ 3883887 w 4185112"/>
              <a:gd name="connsiteY1" fmla="*/ 0 h 3170097"/>
              <a:gd name="connsiteX2" fmla="*/ 3932552 w 4185112"/>
              <a:gd name="connsiteY2" fmla="*/ 80105 h 3170097"/>
              <a:gd name="connsiteX3" fmla="*/ 4185112 w 4185112"/>
              <a:gd name="connsiteY3" fmla="*/ 1077541 h 3170097"/>
              <a:gd name="connsiteX4" fmla="*/ 2092556 w 4185112"/>
              <a:gd name="connsiteY4" fmla="*/ 3170097 h 3170097"/>
              <a:gd name="connsiteX5" fmla="*/ 0 w 4185112"/>
              <a:gd name="connsiteY5" fmla="*/ 1077541 h 3170097"/>
              <a:gd name="connsiteX6" fmla="*/ 252561 w 4185112"/>
              <a:gd name="connsiteY6" fmla="*/ 80105 h 3170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85112" h="3170097">
                <a:moveTo>
                  <a:pt x="301225" y="0"/>
                </a:moveTo>
                <a:lnTo>
                  <a:pt x="3883887" y="0"/>
                </a:lnTo>
                <a:lnTo>
                  <a:pt x="3932552" y="80105"/>
                </a:lnTo>
                <a:cubicBezTo>
                  <a:pt x="4093621" y="376606"/>
                  <a:pt x="4185112" y="716389"/>
                  <a:pt x="4185112" y="1077541"/>
                </a:cubicBezTo>
                <a:cubicBezTo>
                  <a:pt x="4185112" y="2233228"/>
                  <a:pt x="3248243" y="3170097"/>
                  <a:pt x="2092556" y="3170097"/>
                </a:cubicBezTo>
                <a:cubicBezTo>
                  <a:pt x="936869" y="3170097"/>
                  <a:pt x="0" y="2233228"/>
                  <a:pt x="0" y="1077541"/>
                </a:cubicBezTo>
                <a:cubicBezTo>
                  <a:pt x="0" y="716389"/>
                  <a:pt x="91491" y="376606"/>
                  <a:pt x="252561" y="80105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Picture 6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794CBF10-B9D9-4C0D-A3E0-A9FB63B11F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8595" y="604453"/>
            <a:ext cx="2754249" cy="1315153"/>
          </a:xfrm>
          <a:prstGeom prst="rect">
            <a:avLst/>
          </a:prstGeom>
        </p:spPr>
      </p:pic>
      <p:pic>
        <p:nvPicPr>
          <p:cNvPr id="4" name="Picture 4" descr="A picture containing food&#10;&#10;Description generated with very high confidence">
            <a:extLst>
              <a:ext uri="{FF2B5EF4-FFF2-40B4-BE49-F238E27FC236}">
                <a16:creationId xmlns:a16="http://schemas.microsoft.com/office/drawing/2014/main" id="{5C704372-E67F-40B6-9679-4B3AA9E27B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181" y="2860027"/>
            <a:ext cx="3163437" cy="3121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C84233-E8AD-4DD9-BD9D-55046E8D9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Design Validation</a:t>
            </a:r>
            <a:endParaRPr lang="en-US">
              <a:ea typeface="+mj-lt"/>
              <a:cs typeface="+mj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31FB58-4DF5-4C6C-8028-9612E0E543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00606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cs typeface="Calibri"/>
              </a:rPr>
              <a:t>Risk Analysis found the main potential failure of the device to be the fan as it’s the only non-passive component. </a:t>
            </a:r>
            <a:endParaRPr lang="en-US">
              <a:ea typeface="+mn-lt"/>
              <a:cs typeface="+mn-lt"/>
            </a:endParaRPr>
          </a:p>
          <a:p>
            <a:pPr lvl="1"/>
            <a:r>
              <a:rPr lang="en-US">
                <a:cs typeface="Calibri"/>
              </a:rPr>
              <a:t>To accommodate for this potential failure a high-quality marine blower fan will be used in the design. </a:t>
            </a:r>
            <a:endParaRPr lang="en-US">
              <a:ea typeface="+mn-lt"/>
              <a:cs typeface="+mn-lt"/>
            </a:endParaRPr>
          </a:p>
          <a:p>
            <a:pPr lvl="1"/>
            <a:r>
              <a:rPr lang="en-US">
                <a:cs typeface="Calibri"/>
              </a:rPr>
              <a:t>Increase in price but worth increase in lifespan and decrease in maintenance.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E532F3-053E-4C4C-9D2A-45C357E9A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Trevor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59A8A9-FF46-404A-8C52-16CD2D948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10</a:t>
            </a:fld>
            <a:endParaRPr lang="en-US"/>
          </a:p>
        </p:txBody>
      </p:sp>
      <p:pic>
        <p:nvPicPr>
          <p:cNvPr id="7" name="Picture 12" descr="A close up of a fan&#10;&#10;Description generated with high confidence">
            <a:extLst>
              <a:ext uri="{FF2B5EF4-FFF2-40B4-BE49-F238E27FC236}">
                <a16:creationId xmlns:a16="http://schemas.microsoft.com/office/drawing/2014/main" id="{EB2171D3-6013-43A4-BD36-9B1D8C0F76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2592" y="202323"/>
            <a:ext cx="3628571" cy="2721428"/>
          </a:xfrm>
          <a:prstGeom prst="rect">
            <a:avLst/>
          </a:prstGeom>
        </p:spPr>
      </p:pic>
      <p:pic>
        <p:nvPicPr>
          <p:cNvPr id="9" name="Picture 9" descr="A picture containing engine, light&#10;&#10;Description generated with very high confidence">
            <a:extLst>
              <a:ext uri="{FF2B5EF4-FFF2-40B4-BE49-F238E27FC236}">
                <a16:creationId xmlns:a16="http://schemas.microsoft.com/office/drawing/2014/main" id="{41C2AC7F-DDED-4391-90F7-B49783C487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2409" y="2971671"/>
            <a:ext cx="3388994" cy="338899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4C1EEFA-A61F-4A4C-943E-47623F90078C}"/>
              </a:ext>
            </a:extLst>
          </p:cNvPr>
          <p:cNvSpPr txBox="1"/>
          <p:nvPr/>
        </p:nvSpPr>
        <p:spPr>
          <a:xfrm>
            <a:off x="7355457" y="2682816"/>
            <a:ext cx="490631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Figure 10: Computer Fan with Desired Flowrate [7]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36FEF3A-1F78-4432-A780-03F39561ECBE}"/>
              </a:ext>
            </a:extLst>
          </p:cNvPr>
          <p:cNvSpPr txBox="1"/>
          <p:nvPr/>
        </p:nvSpPr>
        <p:spPr>
          <a:xfrm>
            <a:off x="7887419" y="6081991"/>
            <a:ext cx="368668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Figure 11: Boat Bilge Blower [8]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40D9239-BE43-40CE-8F47-887A162BFFC9}"/>
              </a:ext>
            </a:extLst>
          </p:cNvPr>
          <p:cNvSpPr txBox="1"/>
          <p:nvPr/>
        </p:nvSpPr>
        <p:spPr>
          <a:xfrm rot="1680000">
            <a:off x="10774373" y="197630"/>
            <a:ext cx="749684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b="1"/>
              <a:t>$10</a:t>
            </a:r>
            <a:endParaRPr lang="en-US" sz="2000" b="1">
              <a:cs typeface="Calibri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7A41B87-3CB5-4BFE-B704-5A6365BB6DEA}"/>
              </a:ext>
            </a:extLst>
          </p:cNvPr>
          <p:cNvSpPr txBox="1"/>
          <p:nvPr/>
        </p:nvSpPr>
        <p:spPr>
          <a:xfrm rot="1680000">
            <a:off x="10994099" y="3226605"/>
            <a:ext cx="749684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b="1"/>
              <a:t>$30</a:t>
            </a:r>
            <a:endParaRPr lang="en-US" sz="2000" b="1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99044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5244D0-5CB2-4EA2-9CB7-6D6D08EAC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Design Validation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0D30B3-147A-4DA1-892D-1538D8B143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540" y="1710606"/>
            <a:ext cx="7008703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cs typeface="Calibri"/>
              </a:rPr>
              <a:t>Output air temperature and flow rate will be measured to find the net heat output of the device.</a:t>
            </a:r>
            <a:endParaRPr lang="en-US">
              <a:ea typeface="+mn-lt"/>
              <a:cs typeface="+mn-lt"/>
            </a:endParaRPr>
          </a:p>
          <a:p>
            <a:pPr lvl="1"/>
            <a:r>
              <a:rPr lang="en-US">
                <a:cs typeface="Calibri"/>
              </a:rPr>
              <a:t>Temperature with Arduino Thermocouple</a:t>
            </a:r>
            <a:endParaRPr lang="en-US">
              <a:ea typeface="+mn-lt"/>
              <a:cs typeface="+mn-lt"/>
            </a:endParaRPr>
          </a:p>
          <a:p>
            <a:pPr lvl="1"/>
            <a:r>
              <a:rPr lang="en-US">
                <a:cs typeface="Calibri"/>
              </a:rPr>
              <a:t>Air flow with anemometer</a:t>
            </a:r>
            <a:endParaRPr lang="en-US">
              <a:ea typeface="+mn-lt"/>
              <a:cs typeface="+mn-lt"/>
            </a:endParaRPr>
          </a:p>
          <a:p>
            <a:r>
              <a:rPr lang="en-US">
                <a:cs typeface="Calibri"/>
              </a:rPr>
              <a:t>Test will be completed in Flagstaff at several times. </a:t>
            </a:r>
            <a:endParaRPr lang="en-US">
              <a:ea typeface="+mn-lt"/>
              <a:cs typeface="+mn-lt"/>
            </a:endParaRPr>
          </a:p>
          <a:p>
            <a:pPr lvl="1"/>
            <a:r>
              <a:rPr lang="en-US">
                <a:cs typeface="Calibri"/>
              </a:rPr>
              <a:t>Mid-morning, noon, and afternoon.</a:t>
            </a:r>
            <a:endParaRPr lang="en-US">
              <a:ea typeface="+mn-lt"/>
              <a:cs typeface="+mn-lt"/>
            </a:endParaRPr>
          </a:p>
          <a:p>
            <a:pPr lvl="1"/>
            <a:r>
              <a:rPr lang="en-US">
                <a:cs typeface="Calibri"/>
              </a:rPr>
              <a:t>Flagstaff replicates use on the reservation well.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878B3A-3CB9-4CBF-A1D4-640741B9C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Trevor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53A61F-8A9B-4F78-B420-33E35ED50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11</a:t>
            </a:fld>
            <a:endParaRPr lang="en-US"/>
          </a:p>
        </p:txBody>
      </p:sp>
      <p:pic>
        <p:nvPicPr>
          <p:cNvPr id="7" name="Picture 8" descr="A circuit board&#10;&#10;Description generated with very high confidence">
            <a:extLst>
              <a:ext uri="{FF2B5EF4-FFF2-40B4-BE49-F238E27FC236}">
                <a16:creationId xmlns:a16="http://schemas.microsoft.com/office/drawing/2014/main" id="{A63E64EC-AF15-4EC3-ADAD-586B3D7DCD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6472" y="148758"/>
            <a:ext cx="3424719" cy="2286000"/>
          </a:xfrm>
          <a:prstGeom prst="rect">
            <a:avLst/>
          </a:prstGeom>
        </p:spPr>
      </p:pic>
      <p:pic>
        <p:nvPicPr>
          <p:cNvPr id="9" name="Picture 6" descr="A picture containing device, black, street&#10;&#10;Description generated with very high confidence">
            <a:extLst>
              <a:ext uri="{FF2B5EF4-FFF2-40B4-BE49-F238E27FC236}">
                <a16:creationId xmlns:a16="http://schemas.microsoft.com/office/drawing/2014/main" id="{D7058131-E92D-47EF-82AD-8138D49171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1278" y="3015831"/>
            <a:ext cx="2885787" cy="288578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A45D03B-F0F5-4392-9FD9-D44C063E77FF}"/>
              </a:ext>
            </a:extLst>
          </p:cNvPr>
          <p:cNvSpPr txBox="1"/>
          <p:nvPr/>
        </p:nvSpPr>
        <p:spPr>
          <a:xfrm>
            <a:off x="6996023" y="2366513"/>
            <a:ext cx="546052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solidFill>
                  <a:srgbClr val="000000"/>
                </a:solidFill>
              </a:rPr>
              <a:t>Figure 12. Arduino Thermocouple with K type Thermocouple</a:t>
            </a:r>
            <a:r>
              <a:rPr lang="en-US">
                <a:solidFill>
                  <a:srgbClr val="000000"/>
                </a:solidFill>
                <a:cs typeface="Calibri"/>
              </a:rPr>
              <a:t>​ [9]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733E93B-0BE1-44C9-91E1-7F2D55EABFE3}"/>
              </a:ext>
            </a:extLst>
          </p:cNvPr>
          <p:cNvSpPr txBox="1"/>
          <p:nvPr/>
        </p:nvSpPr>
        <p:spPr>
          <a:xfrm>
            <a:off x="7571117" y="5888966"/>
            <a:ext cx="429595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solidFill>
                  <a:srgbClr val="000000"/>
                </a:solidFill>
              </a:rPr>
              <a:t>Figure 13. Digital Anemometer</a:t>
            </a:r>
            <a:r>
              <a:rPr lang="en-US">
                <a:solidFill>
                  <a:srgbClr val="000000"/>
                </a:solidFill>
                <a:cs typeface="Calibri"/>
              </a:rPr>
              <a:t> [10]​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7862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10FEC9-6337-4B1B-979E-A929AF454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Schedule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674C2A-9A6D-486B-A5C8-88165D997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Leann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13B783-9BF3-41A4-A9F4-6B9C8E812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12</a:t>
            </a:fld>
            <a:endParaRPr lang="en-US"/>
          </a:p>
        </p:txBody>
      </p:sp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3AB82F36-C7EC-4DC1-81D1-A9C7B47D41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988" y="1948329"/>
            <a:ext cx="3764165" cy="3899623"/>
          </a:xfrm>
          <a:prstGeom prst="rect">
            <a:avLst/>
          </a:prstGeom>
        </p:spPr>
      </p:pic>
      <p:pic>
        <p:nvPicPr>
          <p:cNvPr id="11" name="Picture 10" descr="A screenshot of a cell phone&#10;&#10;Description automatically generated">
            <a:extLst>
              <a:ext uri="{FF2B5EF4-FFF2-40B4-BE49-F238E27FC236}">
                <a16:creationId xmlns:a16="http://schemas.microsoft.com/office/drawing/2014/main" id="{160825DB-3D51-4125-8536-0F25365A96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9820" y="1951507"/>
            <a:ext cx="4345630" cy="267660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6025DD5-EBE0-4E69-A781-D4E619226B86}"/>
              </a:ext>
            </a:extLst>
          </p:cNvPr>
          <p:cNvSpPr txBox="1"/>
          <p:nvPr/>
        </p:nvSpPr>
        <p:spPr>
          <a:xfrm>
            <a:off x="4969820" y="4818063"/>
            <a:ext cx="698405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The semester schedule is shown in the Gannt Chart Above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Testing and prototype building has been moved to next semester due to delays from COVID-19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This makes the team behind schedule</a:t>
            </a:r>
          </a:p>
        </p:txBody>
      </p:sp>
      <p:pic>
        <p:nvPicPr>
          <p:cNvPr id="18" name="Picture 17" descr="A picture containing screenshot, drawing&#10;&#10;Description automatically generated">
            <a:extLst>
              <a:ext uri="{FF2B5EF4-FFF2-40B4-BE49-F238E27FC236}">
                <a16:creationId xmlns:a16="http://schemas.microsoft.com/office/drawing/2014/main" id="{B2DA1178-86E6-4353-85B0-03115B0D31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5365" y="1948329"/>
            <a:ext cx="381033" cy="58468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E0FC334C-66CA-49E7-8EE3-C631C894EA3F}"/>
              </a:ext>
            </a:extLst>
          </p:cNvPr>
          <p:cNvSpPr txBox="1"/>
          <p:nvPr/>
        </p:nvSpPr>
        <p:spPr>
          <a:xfrm>
            <a:off x="9902117" y="1740869"/>
            <a:ext cx="1492898" cy="90024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050" b="1">
                <a:cs typeface="Calibri"/>
              </a:rPr>
              <a:t>Legend</a:t>
            </a:r>
            <a:endParaRPr lang="en-US" sz="1050" b="1"/>
          </a:p>
          <a:p>
            <a:r>
              <a:rPr lang="en-US" sz="1050"/>
              <a:t>Leann</a:t>
            </a:r>
          </a:p>
          <a:p>
            <a:r>
              <a:rPr lang="en-US" sz="1050"/>
              <a:t>Nathan</a:t>
            </a:r>
          </a:p>
          <a:p>
            <a:r>
              <a:rPr lang="en-US" sz="1050"/>
              <a:t>Trevor</a:t>
            </a:r>
          </a:p>
          <a:p>
            <a:r>
              <a:rPr lang="en-US" sz="1050"/>
              <a:t>Everyone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C52B2E-2B2E-4D8C-81B7-CCABCF4E2CBF}"/>
              </a:ext>
            </a:extLst>
          </p:cNvPr>
          <p:cNvSpPr txBox="1"/>
          <p:nvPr/>
        </p:nvSpPr>
        <p:spPr>
          <a:xfrm>
            <a:off x="1066858" y="1506022"/>
            <a:ext cx="3764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Table 1: Semester 1 Tasks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6A2E8B-A5EC-4C8C-9CA0-70619E213B52}"/>
              </a:ext>
            </a:extLst>
          </p:cNvPr>
          <p:cNvSpPr txBox="1"/>
          <p:nvPr/>
        </p:nvSpPr>
        <p:spPr>
          <a:xfrm>
            <a:off x="5166873" y="4709957"/>
            <a:ext cx="4345630" cy="3693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/>
              <a:t>Figure 14: Semester 1 Gannt Chart [11]</a:t>
            </a:r>
          </a:p>
        </p:txBody>
      </p:sp>
    </p:spTree>
    <p:extLst>
      <p:ext uri="{BB962C8B-B14F-4D97-AF65-F5344CB8AC3E}">
        <p14:creationId xmlns:p14="http://schemas.microsoft.com/office/powerpoint/2010/main" val="20729568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4E7E04-852D-494C-97CF-85D2CCAE68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Schedule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708456-10C4-4EC6-8B82-FBECC61E9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Leann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360954-80B7-4837-A88D-BCB0AC07B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13</a:t>
            </a:fld>
            <a:endParaRPr lang="en-US"/>
          </a:p>
        </p:txBody>
      </p:sp>
      <p:pic>
        <p:nvPicPr>
          <p:cNvPr id="11" name="Picture 10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8EA8145A-4009-40D4-97D7-8D8BD1B97D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0268" y="2006461"/>
            <a:ext cx="5094777" cy="1876647"/>
          </a:xfrm>
          <a:prstGeom prst="rect">
            <a:avLst/>
          </a:prstGeom>
        </p:spPr>
      </p:pic>
      <p:pic>
        <p:nvPicPr>
          <p:cNvPr id="12" name="Picture 11" descr="A picture containing screenshot, drawing&#10;&#10;Description automatically generated">
            <a:extLst>
              <a:ext uri="{FF2B5EF4-FFF2-40B4-BE49-F238E27FC236}">
                <a16:creationId xmlns:a16="http://schemas.microsoft.com/office/drawing/2014/main" id="{0DE50FC8-37DD-49C3-AB9A-782C907A1A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4762" y="2048794"/>
            <a:ext cx="381033" cy="56774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3E481C3-F51F-46C1-AA5E-C51680AF0657}"/>
              </a:ext>
            </a:extLst>
          </p:cNvPr>
          <p:cNvSpPr txBox="1"/>
          <p:nvPr/>
        </p:nvSpPr>
        <p:spPr>
          <a:xfrm>
            <a:off x="10512065" y="1817947"/>
            <a:ext cx="1511560" cy="90024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/>
            <a:r>
              <a:rPr lang="en-US" sz="1050" b="1"/>
              <a:t>Legend</a:t>
            </a:r>
            <a:endParaRPr lang="en-US" sz="1050" b="1">
              <a:solidFill>
                <a:prstClr val="black"/>
              </a:solidFill>
            </a:endParaRPr>
          </a:p>
          <a:p>
            <a:pPr lvl="0"/>
            <a:r>
              <a:rPr lang="en-US" sz="1050">
                <a:solidFill>
                  <a:prstClr val="black"/>
                </a:solidFill>
              </a:rPr>
              <a:t>Leann</a:t>
            </a:r>
          </a:p>
          <a:p>
            <a:pPr lvl="0"/>
            <a:r>
              <a:rPr lang="en-US" sz="1050">
                <a:solidFill>
                  <a:prstClr val="black"/>
                </a:solidFill>
              </a:rPr>
              <a:t>Nathan</a:t>
            </a:r>
          </a:p>
          <a:p>
            <a:pPr lvl="0"/>
            <a:r>
              <a:rPr lang="en-US" sz="1050">
                <a:solidFill>
                  <a:prstClr val="black"/>
                </a:solidFill>
              </a:rPr>
              <a:t>Trevor</a:t>
            </a:r>
          </a:p>
          <a:p>
            <a:pPr lvl="0"/>
            <a:r>
              <a:rPr lang="en-US" sz="1050">
                <a:solidFill>
                  <a:prstClr val="black"/>
                </a:solidFill>
              </a:rPr>
              <a:t>Everyone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A4D4C81-8C65-4618-A727-B08EB7FD4B66}"/>
              </a:ext>
            </a:extLst>
          </p:cNvPr>
          <p:cNvSpPr txBox="1"/>
          <p:nvPr/>
        </p:nvSpPr>
        <p:spPr>
          <a:xfrm>
            <a:off x="4765524" y="4482299"/>
            <a:ext cx="667313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Semester 2 will start testing designs from NAU Capstone 2018-2019 and other solar panels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The prototype and final project will be built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The device summary, posters, testing of final project, and final report are scheduled for semester 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</p:txBody>
      </p:sp>
      <p:pic>
        <p:nvPicPr>
          <p:cNvPr id="16" name="Picture 15" descr="A screenshot of a cell phone&#10;&#10;Description automatically generated">
            <a:extLst>
              <a:ext uri="{FF2B5EF4-FFF2-40B4-BE49-F238E27FC236}">
                <a16:creationId xmlns:a16="http://schemas.microsoft.com/office/drawing/2014/main" id="{B978E279-5A74-4B52-B189-E4090FA989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665" y="2006461"/>
            <a:ext cx="3943692" cy="303683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8D70D1C-99BC-4369-B700-EC4F2E621BEC}"/>
              </a:ext>
            </a:extLst>
          </p:cNvPr>
          <p:cNvSpPr txBox="1"/>
          <p:nvPr/>
        </p:nvSpPr>
        <p:spPr>
          <a:xfrm>
            <a:off x="1154846" y="1588165"/>
            <a:ext cx="3943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Table 2: Semester 2 Tasks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9CE5F71-E81B-4F70-8338-F7C3EDC9DE59}"/>
              </a:ext>
            </a:extLst>
          </p:cNvPr>
          <p:cNvSpPr txBox="1"/>
          <p:nvPr/>
        </p:nvSpPr>
        <p:spPr>
          <a:xfrm>
            <a:off x="5644262" y="3929596"/>
            <a:ext cx="5135475" cy="3693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/>
              <a:t>Figure 15: Semester 2 Gannt Chart [11]</a:t>
            </a:r>
          </a:p>
        </p:txBody>
      </p:sp>
    </p:spTree>
    <p:extLst>
      <p:ext uri="{BB962C8B-B14F-4D97-AF65-F5344CB8AC3E}">
        <p14:creationId xmlns:p14="http://schemas.microsoft.com/office/powerpoint/2010/main" val="11165785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613C7-2066-4336-AF85-3055F2064B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Budget: BOM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0443B7-B9D9-4C8A-9EEB-28DB574D9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Trevor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75A945-DD75-4364-801D-30FB24ADC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14</a:t>
            </a:fld>
            <a:endParaRPr lang="en-US"/>
          </a:p>
        </p:txBody>
      </p:sp>
      <p:pic>
        <p:nvPicPr>
          <p:cNvPr id="9" name="Content Placeholder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5AB59387-3DFC-4D65-8BEE-A00F988ED3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745406"/>
            <a:ext cx="6916057" cy="2140794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E3EC17D-5ACF-479D-9BEC-A6948229993E}"/>
              </a:ext>
            </a:extLst>
          </p:cNvPr>
          <p:cNvSpPr txBox="1"/>
          <p:nvPr/>
        </p:nvSpPr>
        <p:spPr>
          <a:xfrm>
            <a:off x="902493" y="4093368"/>
            <a:ext cx="7958136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/>
              <a:t> The current bill of materials for the 4 ' x 8' solar furnace results in a total cost of about $440. </a:t>
            </a:r>
            <a:endParaRPr lang="en-US"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>
                <a:cs typeface="Calibri"/>
              </a:rPr>
              <a:t>This is about half of what the previous capstone team found and  a quarter the cost of the Your Solar Home product.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cs typeface="Calibri"/>
              </a:rPr>
              <a:t>The main savings are from replacing the glass with plexiglass and making the frame a composite of wood with aluminum sheets rather than a machined aluminum box.</a:t>
            </a:r>
          </a:p>
          <a:p>
            <a:endParaRPr lang="en-US">
              <a:cs typeface="Calibri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3D8EF20-D0F3-4DDB-9F51-7AAF52899616}"/>
              </a:ext>
            </a:extLst>
          </p:cNvPr>
          <p:cNvSpPr txBox="1"/>
          <p:nvPr/>
        </p:nvSpPr>
        <p:spPr>
          <a:xfrm>
            <a:off x="2817844" y="1323691"/>
            <a:ext cx="3195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Table 3: Bill of Materials </a:t>
            </a:r>
          </a:p>
        </p:txBody>
      </p:sp>
    </p:spTree>
    <p:extLst>
      <p:ext uri="{BB962C8B-B14F-4D97-AF65-F5344CB8AC3E}">
        <p14:creationId xmlns:p14="http://schemas.microsoft.com/office/powerpoint/2010/main" val="27832921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613C7-2066-4336-AF85-3055F2064B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Budget: BOM (w/ test materials)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0443B7-B9D9-4C8A-9EEB-28DB574D9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Trevor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75A945-DD75-4364-801D-30FB24ADC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15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C7F868A-3DA8-4A20-AC4A-BDA1F2500FD1}"/>
              </a:ext>
            </a:extLst>
          </p:cNvPr>
          <p:cNvSpPr txBox="1"/>
          <p:nvPr/>
        </p:nvSpPr>
        <p:spPr>
          <a:xfrm>
            <a:off x="838200" y="4195763"/>
            <a:ext cx="80962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The anemometer would be used to test the fan speed while the pyranometer would measure the solar irradiance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The thermocouples would be used to measure the inner and ambient temperature during the testing process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The testing by itself would cost about $154.20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The testing materials bring the total cost of the solar furnace project to $593.93</a:t>
            </a:r>
          </a:p>
        </p:txBody>
      </p:sp>
      <p:pic>
        <p:nvPicPr>
          <p:cNvPr id="18" name="Picture 17" descr="A screenshot of a cell phone&#10;&#10;Description automatically generated">
            <a:extLst>
              <a:ext uri="{FF2B5EF4-FFF2-40B4-BE49-F238E27FC236}">
                <a16:creationId xmlns:a16="http://schemas.microsoft.com/office/drawing/2014/main" id="{929DA7B3-9706-4FDD-8999-E47C2F4D10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583" y="1753173"/>
            <a:ext cx="6708518" cy="2244994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87B2CC18-7B05-4EA7-9E1A-75357036D876}"/>
              </a:ext>
            </a:extLst>
          </p:cNvPr>
          <p:cNvSpPr txBox="1"/>
          <p:nvPr/>
        </p:nvSpPr>
        <p:spPr>
          <a:xfrm>
            <a:off x="1714677" y="1319055"/>
            <a:ext cx="6001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Table 4: Bill of Material with Testing Materials</a:t>
            </a:r>
          </a:p>
        </p:txBody>
      </p:sp>
    </p:spTree>
    <p:extLst>
      <p:ext uri="{BB962C8B-B14F-4D97-AF65-F5344CB8AC3E}">
        <p14:creationId xmlns:p14="http://schemas.microsoft.com/office/powerpoint/2010/main" val="26070564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AE7DE7-2138-433E-829F-4B5635809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265229" cy="754548"/>
          </a:xfrm>
        </p:spPr>
        <p:txBody>
          <a:bodyPr/>
          <a:lstStyle/>
          <a:p>
            <a:r>
              <a:rPr lang="en-US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99BDD-4848-4D95-B884-10FD76CF88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19674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100"/>
              <a:t>[1] “Red Feather Solar Furnace 2,” </a:t>
            </a:r>
            <a:r>
              <a:rPr lang="en-US" sz="1100" i="1"/>
              <a:t>Northern Arizona University</a:t>
            </a:r>
            <a:r>
              <a:rPr lang="en-US" sz="1100"/>
              <a:t>, Jan-2020. . </a:t>
            </a:r>
            <a:endParaRPr lang="en-US" sz="1100">
              <a:cs typeface="Calibri"/>
            </a:endParaRPr>
          </a:p>
          <a:p>
            <a:r>
              <a:rPr lang="en-US" sz="1100">
                <a:ea typeface="+mn-lt"/>
                <a:cs typeface="+mn-lt"/>
              </a:rPr>
              <a:t>[2] F. P. </a:t>
            </a:r>
            <a:r>
              <a:rPr lang="en-US" sz="1100" err="1">
                <a:ea typeface="+mn-lt"/>
                <a:cs typeface="+mn-lt"/>
              </a:rPr>
              <a:t>Incropera</a:t>
            </a:r>
            <a:r>
              <a:rPr lang="en-US" sz="1100">
                <a:ea typeface="+mn-lt"/>
                <a:cs typeface="+mn-lt"/>
              </a:rPr>
              <a:t>, T. L. Bergman, D. P. Dewitt, and A. S. Lavine, </a:t>
            </a:r>
            <a:r>
              <a:rPr lang="en-US" sz="1100" err="1">
                <a:ea typeface="+mn-lt"/>
                <a:cs typeface="+mn-lt"/>
              </a:rPr>
              <a:t>Incroperas</a:t>
            </a:r>
            <a:r>
              <a:rPr lang="en-US" sz="1100">
                <a:ea typeface="+mn-lt"/>
                <a:cs typeface="+mn-lt"/>
              </a:rPr>
              <a:t> Principles of Heat and Mass  Transfer. John Wiley &amp; Sons, 2017.</a:t>
            </a:r>
            <a:endParaRPr lang="en-US" sz="1100">
              <a:cs typeface="Calibri"/>
            </a:endParaRPr>
          </a:p>
          <a:p>
            <a:r>
              <a:rPr lang="en-US" sz="1100"/>
              <a:t>[3] “Heat Loss in PV Modules,” </a:t>
            </a:r>
            <a:r>
              <a:rPr lang="en-US" sz="1100" i="1" err="1"/>
              <a:t>PVEducation</a:t>
            </a:r>
            <a:r>
              <a:rPr lang="en-US" sz="1100"/>
              <a:t>. [Online]. Available: https://www.pveducation.org/pvcdrom/modules-and-arrays/heat-loss-in-pv-modules. [Accessed: 30-Mar-2020]. </a:t>
            </a:r>
            <a:endParaRPr lang="en-US" sz="1100">
              <a:cs typeface="Calibri"/>
            </a:endParaRPr>
          </a:p>
          <a:p>
            <a:r>
              <a:rPr lang="en-US" sz="1100"/>
              <a:t>[4] J. Marsh, “How Hot Do Solar Panels Get? PV Temperature Explained: </a:t>
            </a:r>
            <a:r>
              <a:rPr lang="en-US" sz="1100" err="1"/>
              <a:t>EnergySage</a:t>
            </a:r>
            <a:r>
              <a:rPr lang="en-US" sz="1100"/>
              <a:t>,” </a:t>
            </a:r>
            <a:r>
              <a:rPr lang="en-US" sz="1100" i="1"/>
              <a:t>Solar News</a:t>
            </a:r>
            <a:r>
              <a:rPr lang="en-US" sz="1100"/>
              <a:t>, 01-Aug-2019. [Online]. Available: https://news.energysage.com/solar-panel-temperature-overheating. [Accessed: 30-Mar-2020].</a:t>
            </a:r>
            <a:endParaRPr lang="en-US" sz="1100">
              <a:cs typeface="Calibri"/>
            </a:endParaRPr>
          </a:p>
          <a:p>
            <a:r>
              <a:rPr lang="en-US" sz="1100"/>
              <a:t>[5] M. D. Egan, </a:t>
            </a:r>
            <a:r>
              <a:rPr lang="en-US" sz="1100" i="1"/>
              <a:t>Concepts in thermal comfort</a:t>
            </a:r>
            <a:r>
              <a:rPr lang="en-US" sz="1100"/>
              <a:t>. Englewood Cliffs, NJ: Prentice-Hall, 1975. </a:t>
            </a:r>
            <a:endParaRPr lang="en-US" sz="1100">
              <a:cs typeface="Calibri"/>
            </a:endParaRPr>
          </a:p>
          <a:p>
            <a:r>
              <a:rPr lang="en-US" sz="1100"/>
              <a:t>[6]“Sizing Fans and Ducting for Solar Air Heating Collectors,” Sizing </a:t>
            </a:r>
            <a:r>
              <a:rPr lang="en-US" sz="1100" err="1"/>
              <a:t>Fand</a:t>
            </a:r>
            <a:r>
              <a:rPr lang="en-US" sz="1100"/>
              <a:t> and Ducting for Solar Air Heating Collectors. [Online]. Available: </a:t>
            </a:r>
            <a:r>
              <a:rPr lang="en-US" sz="110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https://www.builditsolar.com/Projects/SpaceHeating/FanSizing/FanSizing.htm</a:t>
            </a:r>
            <a:r>
              <a:rPr lang="en-US" sz="1100"/>
              <a:t>. [Accessed: 28-Mar-2020].</a:t>
            </a:r>
            <a:endParaRPr lang="en-US" sz="1100">
              <a:cs typeface="Calibri"/>
            </a:endParaRPr>
          </a:p>
          <a:p>
            <a:r>
              <a:rPr lang="en-US" sz="1100">
                <a:cs typeface="Calibri"/>
              </a:rPr>
              <a:t>[7] </a:t>
            </a:r>
            <a:r>
              <a:rPr lang="en-US" sz="1100">
                <a:ea typeface="+mn-lt"/>
                <a:cs typeface="+mn-lt"/>
              </a:rPr>
              <a:t>“OD1238-12HB-ORIN,” </a:t>
            </a:r>
            <a:r>
              <a:rPr lang="en-US" sz="1100" i="1">
                <a:ea typeface="+mn-lt"/>
                <a:cs typeface="+mn-lt"/>
              </a:rPr>
              <a:t>Orion - Axial Fans | Galco Industrial Electronics</a:t>
            </a:r>
            <a:r>
              <a:rPr lang="en-US" sz="1100">
                <a:ea typeface="+mn-lt"/>
                <a:cs typeface="+mn-lt"/>
              </a:rPr>
              <a:t>. [Online]. Available: </a:t>
            </a:r>
            <a:r>
              <a:rPr lang="en-US" sz="1100">
                <a:ea typeface="+mn-lt"/>
                <a:cs typeface="+mn-lt"/>
                <a:hlinkClick r:id="rId3"/>
              </a:rPr>
              <a:t>https://www.galco.com/buy/Orion/OD1238</a:t>
            </a:r>
            <a:r>
              <a:rPr lang="en-US" sz="1100">
                <a:ea typeface="+mn-lt"/>
                <a:cs typeface="+mn-lt"/>
              </a:rPr>
              <a:t>12HB?source=googleshopping&amp;utm_adgroup=&amp;msclkid=8471ebaf6ea417350ac6b52e57b8d713&amp;utm_source=bing&amp;utm_medium=cpc&amp;utm_campaign=Shopping - Part Numbers - </a:t>
            </a:r>
            <a:r>
              <a:rPr lang="en-US" sz="1100" err="1">
                <a:ea typeface="+mn-lt"/>
                <a:cs typeface="+mn-lt"/>
              </a:rPr>
              <a:t>B&amp;utm_term</a:t>
            </a:r>
            <a:r>
              <a:rPr lang="en-US" sz="1100">
                <a:ea typeface="+mn-lt"/>
                <a:cs typeface="+mn-lt"/>
              </a:rPr>
              <a:t>=4580428003235509&amp;utm_content=other manufacturers. [Accessed: 30-Mar-2020]. </a:t>
            </a:r>
            <a:endParaRPr lang="en-US" sz="1100">
              <a:cs typeface="Calibri"/>
            </a:endParaRPr>
          </a:p>
          <a:p>
            <a:r>
              <a:rPr lang="en-US" sz="1100">
                <a:cs typeface="Calibri"/>
              </a:rPr>
              <a:t>[8] “Attwood Turbo Inline Bilge Blower”</a:t>
            </a:r>
            <a:r>
              <a:rPr lang="en-US" sz="1100" i="1">
                <a:cs typeface="Calibri"/>
              </a:rPr>
              <a:t> Wholesale Marine</a:t>
            </a:r>
            <a:r>
              <a:rPr lang="en-US" sz="1100">
                <a:cs typeface="Calibri"/>
              </a:rPr>
              <a:t>. [Online]. Available:</a:t>
            </a:r>
            <a:r>
              <a:rPr lang="en-US" sz="1100">
                <a:ea typeface="+mn-lt"/>
                <a:cs typeface="+mn-lt"/>
              </a:rPr>
              <a:t> </a:t>
            </a:r>
            <a:r>
              <a:rPr lang="en-US" sz="1100">
                <a:cs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https://www.wholesalemarine.com/attwood-turbo-in-line-bilge-blower-78937.html</a:t>
            </a:r>
            <a:endParaRPr lang="en-US" sz="1100">
              <a:cs typeface="Calibri"/>
            </a:endParaRPr>
          </a:p>
          <a:p>
            <a:r>
              <a:rPr lang="en-US" sz="1100">
                <a:cs typeface="Calibri"/>
              </a:rPr>
              <a:t>[9 ]“Arduino K type thermocouples,” NCD  [Online]. Available: </a:t>
            </a:r>
            <a:r>
              <a:rPr lang="en-US" sz="1100">
                <a:cs typeface="Calibri"/>
                <a:hlinkClick r:id="rId5"/>
              </a:rPr>
              <a:t>https://ncd.io/k-type-thermocouple-mcp9600-with-arduino/</a:t>
            </a:r>
            <a:endParaRPr lang="en-US" sz="1100">
              <a:ea typeface="+mn-lt"/>
              <a:cs typeface="+mn-lt"/>
            </a:endParaRPr>
          </a:p>
          <a:p>
            <a:r>
              <a:rPr lang="en-US" sz="1100">
                <a:cs typeface="Calibri"/>
              </a:rPr>
              <a:t>[10] “Digital Wind Anemometer". [Online]. Available: </a:t>
            </a:r>
            <a:r>
              <a:rPr lang="en-US" sz="1100">
                <a:ea typeface="+mn-lt"/>
                <a:cs typeface="+mn-lt"/>
                <a:hlinkClick r:id="rId6"/>
              </a:rPr>
              <a:t>https://www.walmart.com/ip/Wind-Thermometer-Meter-Outdoors-PEAKMETER-CFM-Fishing-Gauges-Sailing-Backlight-Speed-Data-Anemometer-Air-LCD-Surfing-Weather-Portable-Collection-Hand/984442297?wmlspartner=wmtlabs&amp;adid=22222222222299092587&amp;wmlspartner=wmtlabs&amp;wl0=e&amp;wl1=o&amp;wl2=c&amp;wl3=74904344636201&amp;wl4=pla-4578503890345144&amp;wl5=&amp;wl6=&amp;wl7=&amp;%20wl10=Walmart&amp;wl12=984442297_10001020730&amp;wl14=anemometer&amp;veh=sem</a:t>
            </a:r>
            <a:endParaRPr lang="en-US" sz="1100">
              <a:ea typeface="+mn-lt"/>
              <a:cs typeface="+mn-lt"/>
            </a:endParaRPr>
          </a:p>
          <a:p>
            <a:r>
              <a:rPr lang="en-US" sz="1100"/>
              <a:t>[11] “GanntProject.biz,” </a:t>
            </a:r>
            <a:r>
              <a:rPr lang="en-US" sz="1100" i="1"/>
              <a:t>GanntProject.biz</a:t>
            </a:r>
            <a:r>
              <a:rPr lang="en-US" sz="1100"/>
              <a:t>.  Accessed: January 24, 2020</a:t>
            </a:r>
            <a:endParaRPr lang="en-US" sz="1100">
              <a:cs typeface="Calibri" panose="020F0502020204030204"/>
            </a:endParaRPr>
          </a:p>
          <a:p>
            <a:endParaRPr lang="en-US" sz="1000">
              <a:cs typeface="Calibri" panose="020F0502020204030204"/>
            </a:endParaRPr>
          </a:p>
          <a:p>
            <a:endParaRPr lang="en-US">
              <a:cs typeface="Calibri" panose="020F0502020204030204"/>
            </a:endParaRPr>
          </a:p>
          <a:p>
            <a:pPr lvl="1"/>
            <a:endParaRPr lang="en-US" sz="600">
              <a:cs typeface="Calibri" panose="020F0502020204030204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7A7FC0-EAA3-4A1B-83BB-9B3EAB202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2B2F6F-84F7-423C-8105-897E15347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8248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6E67B-E48E-459D-8F01-21C54E905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760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cs typeface="Calibri Light"/>
              </a:rPr>
              <a:t>Project Description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57A362-6F19-4CA6-B4E2-C1A72AAB21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015484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700">
                <a:cs typeface="Calibri"/>
              </a:rPr>
              <a:t>Red Feather is a non-profit organization designed to help Native American residents on the Reservation with their housing needs</a:t>
            </a:r>
          </a:p>
          <a:p>
            <a:r>
              <a:rPr lang="en-US" sz="1700">
                <a:cs typeface="Calibri"/>
              </a:rPr>
              <a:t>Residents of the reservation in Northern Arizona originally received coal to heat their homes from the mine supplying Navajo Generating Station, but the plant shut down in 2019.[1] </a:t>
            </a:r>
          </a:p>
          <a:p>
            <a:r>
              <a:rPr lang="en-US" sz="1700">
                <a:cs typeface="Calibri"/>
              </a:rPr>
              <a:t>Burning coal creates respiratory health risks and as a result conditions like asthma are extremely common</a:t>
            </a:r>
          </a:p>
          <a:p>
            <a:r>
              <a:rPr lang="en-US" sz="1700">
                <a:cs typeface="Calibri"/>
              </a:rPr>
              <a:t>The Red Feather Capstone team has been tasked with researching and designing a sustainable solution to heat homes of the Native American people [1]</a:t>
            </a:r>
          </a:p>
          <a:p>
            <a:r>
              <a:rPr lang="en-US" sz="1700">
                <a:cs typeface="Calibri"/>
              </a:rPr>
              <a:t>Solar heaters are renewable and inexpensive long term.</a:t>
            </a:r>
          </a:p>
          <a:p>
            <a:endParaRPr lang="en-US" sz="1700">
              <a:cs typeface="Calibri"/>
            </a:endParaRPr>
          </a:p>
        </p:txBody>
      </p:sp>
      <p:pic>
        <p:nvPicPr>
          <p:cNvPr id="6" name="Picture 6" descr="A picture containing text, map&#10;&#10;Description generated with very high confidence">
            <a:extLst>
              <a:ext uri="{FF2B5EF4-FFF2-40B4-BE49-F238E27FC236}">
                <a16:creationId xmlns:a16="http://schemas.microsoft.com/office/drawing/2014/main" id="{7724B323-4DB2-41E8-81AC-DF263844CB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999" b="4"/>
          <a:stretch/>
        </p:blipFill>
        <p:spPr>
          <a:xfrm>
            <a:off x="6338316" y="1904282"/>
            <a:ext cx="4233268" cy="3564674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803EAD-1949-4B8B-936F-84567512B6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Nathan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25C968-B1B3-40E6-883A-CC1B8D95A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ellipse">
            <a:avLst/>
          </a:prstGeo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330EA680-D336-4FF7-8B7A-9848BB0A1C32}" type="slidenum">
              <a:rPr lang="en-US" dirty="0" smtClean="0"/>
              <a:pPr>
                <a:lnSpc>
                  <a:spcPct val="90000"/>
                </a:lnSpc>
                <a:spcAft>
                  <a:spcPts val="600"/>
                </a:spcAft>
              </a:pPr>
              <a:t>2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A253B8-2C66-4504-B270-0513C75DC121}"/>
              </a:ext>
            </a:extLst>
          </p:cNvPr>
          <p:cNvSpPr txBox="1"/>
          <p:nvPr/>
        </p:nvSpPr>
        <p:spPr>
          <a:xfrm>
            <a:off x="6338318" y="5691673"/>
            <a:ext cx="4242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Figure 1: Native American Reservation [1]</a:t>
            </a:r>
          </a:p>
        </p:txBody>
      </p:sp>
    </p:spTree>
    <p:extLst>
      <p:ext uri="{BB962C8B-B14F-4D97-AF65-F5344CB8AC3E}">
        <p14:creationId xmlns:p14="http://schemas.microsoft.com/office/powerpoint/2010/main" val="38136890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8455C-83D2-4A3C-8D2A-0D911671D5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Design Description: Assembly Drawings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DDE67B-AA72-4692-B82C-A7AB9DA5B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Nathan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BD7BF3-31E1-46D3-8969-255C35342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3</a:t>
            </a:fld>
            <a:endParaRPr lang="en-US"/>
          </a:p>
        </p:txBody>
      </p:sp>
      <p:pic>
        <p:nvPicPr>
          <p:cNvPr id="12" name="Picture 12" descr="A close up of text on a white background&#10;&#10;Description generated with high confidence">
            <a:extLst>
              <a:ext uri="{FF2B5EF4-FFF2-40B4-BE49-F238E27FC236}">
                <a16:creationId xmlns:a16="http://schemas.microsoft.com/office/drawing/2014/main" id="{68AFD289-C3FB-4F50-BD12-6D3FCEB732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92089"/>
            <a:ext cx="5308600" cy="4091888"/>
          </a:xfrm>
          <a:prstGeom prst="rect">
            <a:avLst/>
          </a:prstGeom>
        </p:spPr>
      </p:pic>
      <p:pic>
        <p:nvPicPr>
          <p:cNvPr id="14" name="Picture 14" descr="A picture containing text&#10;&#10;Description generated with very high confidence">
            <a:extLst>
              <a:ext uri="{FF2B5EF4-FFF2-40B4-BE49-F238E27FC236}">
                <a16:creationId xmlns:a16="http://schemas.microsoft.com/office/drawing/2014/main" id="{321E1A85-1F5A-471A-9463-77751AEB88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691380"/>
            <a:ext cx="5257800" cy="404250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8F3216F-3C1E-46B3-A54A-C7F80CDA1A5A}"/>
              </a:ext>
            </a:extLst>
          </p:cNvPr>
          <p:cNvSpPr txBox="1"/>
          <p:nvPr/>
        </p:nvSpPr>
        <p:spPr>
          <a:xfrm>
            <a:off x="1927548" y="5716936"/>
            <a:ext cx="4338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Figure 2: Solar Furnace Assembly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AD0280B-5992-411A-9B02-C52E3A5EE54D}"/>
              </a:ext>
            </a:extLst>
          </p:cNvPr>
          <p:cNvSpPr txBox="1"/>
          <p:nvPr/>
        </p:nvSpPr>
        <p:spPr>
          <a:xfrm>
            <a:off x="6436567" y="5756641"/>
            <a:ext cx="4917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Figure 3: Solar Furnace Assembly Exploded View</a:t>
            </a:r>
          </a:p>
        </p:txBody>
      </p:sp>
    </p:spTree>
    <p:extLst>
      <p:ext uri="{BB962C8B-B14F-4D97-AF65-F5344CB8AC3E}">
        <p14:creationId xmlns:p14="http://schemas.microsoft.com/office/powerpoint/2010/main" val="4818775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8455C-83D2-4A3C-8D2A-0D911671D5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Design Description: Assembly Drawings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DDE67B-AA72-4692-B82C-A7AB9DA5B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Nathan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BD7BF3-31E1-46D3-8969-255C35342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4</a:t>
            </a:fld>
            <a:endParaRPr lang="en-US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1E20E968-0E74-43EA-A7CF-066E6DA821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639734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>
                <a:cs typeface="Calibri"/>
              </a:rPr>
              <a:t>The device is 4ftx8ft, and a little under 5in thick.</a:t>
            </a:r>
          </a:p>
          <a:p>
            <a:r>
              <a:rPr lang="en-US" sz="2400">
                <a:cs typeface="Calibri"/>
              </a:rPr>
              <a:t>The current design utilizes 11 evenly spaced corrugated panels, angled 71° from the bottom surface.</a:t>
            </a:r>
          </a:p>
          <a:p>
            <a:r>
              <a:rPr lang="en-US" sz="2400">
                <a:cs typeface="Calibri"/>
              </a:rPr>
              <a:t>Two plexiglass sheets on the front with a 13mm air gap.</a:t>
            </a:r>
          </a:p>
          <a:p>
            <a:r>
              <a:rPr lang="en-US" sz="2400">
                <a:cs typeface="Calibri"/>
              </a:rPr>
              <a:t>Inner casing is lined with a .02in aluminum sheet.</a:t>
            </a:r>
          </a:p>
        </p:txBody>
      </p:sp>
      <p:pic>
        <p:nvPicPr>
          <p:cNvPr id="14" name="Picture 14" descr="A close up of a device&#10;&#10;Description generated with high confidence">
            <a:extLst>
              <a:ext uri="{FF2B5EF4-FFF2-40B4-BE49-F238E27FC236}">
                <a16:creationId xmlns:a16="http://schemas.microsoft.com/office/drawing/2014/main" id="{4A7A2B22-4D2C-439B-9620-2F869A33A7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1518" y="1875358"/>
            <a:ext cx="5266266" cy="408543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A5F931D-5B51-4F72-972D-D1AA9254EFC5}"/>
              </a:ext>
            </a:extLst>
          </p:cNvPr>
          <p:cNvSpPr txBox="1"/>
          <p:nvPr/>
        </p:nvSpPr>
        <p:spPr>
          <a:xfrm>
            <a:off x="6732037" y="5910943"/>
            <a:ext cx="47866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Figure 4: Solar Furnace Assembly Drawing</a:t>
            </a:r>
          </a:p>
        </p:txBody>
      </p:sp>
    </p:spTree>
    <p:extLst>
      <p:ext uri="{BB962C8B-B14F-4D97-AF65-F5344CB8AC3E}">
        <p14:creationId xmlns:p14="http://schemas.microsoft.com/office/powerpoint/2010/main" val="1644588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8455C-83D2-4A3C-8D2A-0D911671D5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Design Description: Part Drawings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DDE67B-AA72-4692-B82C-A7AB9DA5B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Nathan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BD7BF3-31E1-46D3-8969-255C35342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5</a:t>
            </a:fld>
            <a:endParaRPr lang="en-US"/>
          </a:p>
        </p:txBody>
      </p:sp>
      <p:pic>
        <p:nvPicPr>
          <p:cNvPr id="3" name="Picture 5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A885B2C1-4F30-4A92-9B08-DA16263B48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91380"/>
            <a:ext cx="2743200" cy="2120574"/>
          </a:xfrm>
          <a:prstGeom prst="rect">
            <a:avLst/>
          </a:prstGeom>
        </p:spPr>
      </p:pic>
      <p:pic>
        <p:nvPicPr>
          <p:cNvPr id="7" name="Picture 7" descr="A close up of a map&#10;&#10;Description generated with high confidence">
            <a:extLst>
              <a:ext uri="{FF2B5EF4-FFF2-40B4-BE49-F238E27FC236}">
                <a16:creationId xmlns:a16="http://schemas.microsoft.com/office/drawing/2014/main" id="{4CFBEE19-033B-4D79-B3FD-3893411C56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1691084"/>
            <a:ext cx="2743200" cy="2121165"/>
          </a:xfrm>
          <a:prstGeom prst="rect">
            <a:avLst/>
          </a:prstGeom>
        </p:spPr>
      </p:pic>
      <p:pic>
        <p:nvPicPr>
          <p:cNvPr id="9" name="Picture 9" descr="A close up of a map&#10;&#10;Description generated with very high confidence">
            <a:extLst>
              <a:ext uri="{FF2B5EF4-FFF2-40B4-BE49-F238E27FC236}">
                <a16:creationId xmlns:a16="http://schemas.microsoft.com/office/drawing/2014/main" id="{17A193A0-98F4-40E6-A2E2-FB79FE8BD4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12841" y="1686160"/>
            <a:ext cx="2743200" cy="2118562"/>
          </a:xfrm>
          <a:prstGeom prst="rect">
            <a:avLst/>
          </a:prstGeom>
        </p:spPr>
      </p:pic>
      <p:pic>
        <p:nvPicPr>
          <p:cNvPr id="11" name="Picture 12" descr="A close up of a map&#10;&#10;Description generated with very high confidence">
            <a:extLst>
              <a:ext uri="{FF2B5EF4-FFF2-40B4-BE49-F238E27FC236}">
                <a16:creationId xmlns:a16="http://schemas.microsoft.com/office/drawing/2014/main" id="{C6D9026D-DA69-4C73-91A5-7D58C38E17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7000" y="4002484"/>
            <a:ext cx="2743200" cy="2121165"/>
          </a:xfrm>
          <a:prstGeom prst="rect">
            <a:avLst/>
          </a:prstGeom>
        </p:spPr>
      </p:pic>
      <p:pic>
        <p:nvPicPr>
          <p:cNvPr id="15" name="Picture 15" descr="A close up of a map&#10;&#10;Description generated with very high confidence">
            <a:extLst>
              <a:ext uri="{FF2B5EF4-FFF2-40B4-BE49-F238E27FC236}">
                <a16:creationId xmlns:a16="http://schemas.microsoft.com/office/drawing/2014/main" id="{9A6AC56C-AE7E-48BF-8A9E-48319DADACF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92508" y="4006774"/>
            <a:ext cx="2743200" cy="211856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2653568-E249-4377-995A-4C6C0A10D847}"/>
              </a:ext>
            </a:extLst>
          </p:cNvPr>
          <p:cNvSpPr txBox="1"/>
          <p:nvPr/>
        </p:nvSpPr>
        <p:spPr>
          <a:xfrm>
            <a:off x="1284692" y="3725190"/>
            <a:ext cx="25425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Figure 5: Corrugated Sheet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6299BE-8772-41F1-BD97-56C6EF204379}"/>
              </a:ext>
            </a:extLst>
          </p:cNvPr>
          <p:cNvSpPr txBox="1"/>
          <p:nvPr/>
        </p:nvSpPr>
        <p:spPr>
          <a:xfrm>
            <a:off x="5141160" y="3723798"/>
            <a:ext cx="28458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Figure 6: Base-Plywood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6564E84-3C87-437E-AF62-0E29A826D0CF}"/>
              </a:ext>
            </a:extLst>
          </p:cNvPr>
          <p:cNvSpPr txBox="1"/>
          <p:nvPr/>
        </p:nvSpPr>
        <p:spPr>
          <a:xfrm>
            <a:off x="9132248" y="3729775"/>
            <a:ext cx="25052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Figure 7: Plexiglass Sheet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57B6F46-1552-4001-95AB-6A882FD10F22}"/>
              </a:ext>
            </a:extLst>
          </p:cNvPr>
          <p:cNvSpPr txBox="1"/>
          <p:nvPr/>
        </p:nvSpPr>
        <p:spPr>
          <a:xfrm>
            <a:off x="3324808" y="6125336"/>
            <a:ext cx="25425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Figure 8: 2x4-Short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5114DCD-BF27-44C7-99EA-263B10F6706A}"/>
              </a:ext>
            </a:extLst>
          </p:cNvPr>
          <p:cNvSpPr txBox="1"/>
          <p:nvPr/>
        </p:nvSpPr>
        <p:spPr>
          <a:xfrm>
            <a:off x="7361853" y="6086326"/>
            <a:ext cx="17703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Figure 9: Airgap Washer </a:t>
            </a:r>
          </a:p>
        </p:txBody>
      </p:sp>
    </p:spTree>
    <p:extLst>
      <p:ext uri="{BB962C8B-B14F-4D97-AF65-F5344CB8AC3E}">
        <p14:creationId xmlns:p14="http://schemas.microsoft.com/office/powerpoint/2010/main" val="16436433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CF7FA-A82F-42CD-9755-EAE445A433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Design Requirements </a:t>
            </a:r>
            <a:endParaRPr lang="en-US">
              <a:ea typeface="+mj-lt"/>
              <a:cs typeface="+mj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48D5DD-B943-48DD-BA9C-867B83696E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>
                <a:ea typeface="+mn-lt"/>
                <a:cs typeface="+mn-lt"/>
              </a:rPr>
              <a:t>Primary Engineering Requirement: Produce around 20,000 </a:t>
            </a:r>
            <a:r>
              <a:rPr lang="en-US" err="1">
                <a:ea typeface="+mn-lt"/>
                <a:cs typeface="+mn-lt"/>
              </a:rPr>
              <a:t>btu</a:t>
            </a:r>
            <a:r>
              <a:rPr lang="en-US">
                <a:ea typeface="+mn-lt"/>
                <a:cs typeface="+mn-lt"/>
              </a:rPr>
              <a:t>/day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800">
                <a:ea typeface="+mn-lt"/>
                <a:cs typeface="+mn-lt"/>
              </a:rPr>
              <a:t>Meets currently used commercial options heat output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800">
                <a:ea typeface="+mn-lt"/>
                <a:cs typeface="+mn-lt"/>
              </a:rPr>
              <a:t>Based on analysis from the previous team combined with ours the solar furnace should be able to make at least 22,000 </a:t>
            </a:r>
            <a:r>
              <a:rPr lang="en-US" sz="2800" err="1">
                <a:ea typeface="+mn-lt"/>
                <a:cs typeface="+mn-lt"/>
              </a:rPr>
              <a:t>btu</a:t>
            </a:r>
            <a:r>
              <a:rPr lang="en-US" sz="2800">
                <a:ea typeface="+mn-lt"/>
                <a:cs typeface="+mn-lt"/>
              </a:rPr>
              <a:t>/day.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>
                <a:ea typeface="+mn-lt"/>
                <a:cs typeface="+mn-lt"/>
              </a:rPr>
              <a:t>Secondary Requirements: 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800">
                <a:ea typeface="+mn-lt"/>
                <a:cs typeface="+mn-lt"/>
              </a:rPr>
              <a:t>Installable by two people(W&lt;100lbs): Approximate weight = 60 lbs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800">
                <a:ea typeface="+mn-lt"/>
                <a:cs typeface="+mn-lt"/>
              </a:rPr>
              <a:t>Durable: plexiglass, wood, and steel construction with marine fan and outdoor solar panel.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800">
                <a:ea typeface="+mn-lt"/>
                <a:cs typeface="+mn-lt"/>
              </a:rPr>
              <a:t>Quiet(dB &lt;40): fan noise 30-40 dB depending on speed chosen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523D5-EA47-4C00-BB01-0F48271055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Leann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7CCDF4-D6E8-4C10-A274-42931FDB0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311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97D99-51CD-45FA-A401-109D3F73C8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Analysis: Casing Construction (Heat Loss)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760901-47CC-4B1B-89E1-2C574C047E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sz="2000">
                <a:cs typeface="Calibri"/>
              </a:rPr>
              <a:t>There were three distinct casing designs that scored highly on the decision matrix (wood, wood/metal, wood w/ air gap). </a:t>
            </a:r>
          </a:p>
          <a:p>
            <a:r>
              <a:rPr lang="en-US" sz="2000">
                <a:cs typeface="Calibri"/>
              </a:rPr>
              <a:t>Each casing design has a resulting heat loss through its boundaries.</a:t>
            </a:r>
          </a:p>
          <a:p>
            <a:r>
              <a:rPr lang="en-US" sz="2000">
                <a:cs typeface="Calibri"/>
              </a:rPr>
              <a:t>Equations below were used to create resistive heat networks for each design and determine heat loss at the max temperature of the device [2].</a:t>
            </a:r>
          </a:p>
          <a:p>
            <a:endParaRPr lang="en-US" sz="2000">
              <a:cs typeface="Calibri"/>
            </a:endParaRPr>
          </a:p>
          <a:p>
            <a:r>
              <a:rPr lang="en-US" sz="2000">
                <a:cs typeface="Calibri"/>
              </a:rPr>
              <a:t>The resulting heat losses at a max temperature difference of 50°:</a:t>
            </a:r>
          </a:p>
          <a:p>
            <a:pPr lvl="1"/>
            <a:r>
              <a:rPr lang="en-US" sz="1800">
                <a:cs typeface="Calibri"/>
              </a:rPr>
              <a:t>Wood: 34.01W</a:t>
            </a:r>
          </a:p>
          <a:p>
            <a:pPr lvl="1"/>
            <a:r>
              <a:rPr lang="en-US" sz="1800">
                <a:cs typeface="Calibri"/>
              </a:rPr>
              <a:t>Wood/metal: 33.99W</a:t>
            </a:r>
          </a:p>
          <a:p>
            <a:pPr lvl="1"/>
            <a:r>
              <a:rPr lang="en-US" sz="1800">
                <a:cs typeface="Calibri"/>
              </a:rPr>
              <a:t>Air gap: 27.95W</a:t>
            </a:r>
          </a:p>
          <a:p>
            <a:r>
              <a:rPr lang="en-US" sz="2000">
                <a:cs typeface="Calibri"/>
              </a:rPr>
              <a:t>There is a difference of ~6W between the simple wood casing and that of the air gap; metal made little difference.</a:t>
            </a:r>
          </a:p>
          <a:p>
            <a:r>
              <a:rPr lang="en-US" sz="2000">
                <a:cs typeface="Calibri"/>
              </a:rPr>
              <a:t>1W = 3.4 BTU/hr. The device has a theoretical output of 22000BTU/day, so this loss is negligible compared to construction complexity of an air gap. </a:t>
            </a:r>
          </a:p>
          <a:p>
            <a:endParaRPr lang="en-US" sz="2400">
              <a:cs typeface="Calibri"/>
            </a:endParaRPr>
          </a:p>
          <a:p>
            <a:endParaRPr lang="en-US" sz="2400">
              <a:cs typeface="Calibri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BC42E8-B44D-45C8-914C-1B1862977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Nathan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FB1AB9-162D-414C-BD59-6A19DF7AE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7</a:t>
            </a:fld>
            <a:endParaRPr lang="en-US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8A33DDC8-0F3A-404F-85BD-4E23232BC3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3458" y="3200400"/>
            <a:ext cx="895350" cy="457200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33927093-0229-41DB-84C5-32FF8DFDDF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9712" y="3248025"/>
            <a:ext cx="1552575" cy="361950"/>
          </a:xfrm>
          <a:prstGeom prst="rect">
            <a:avLst/>
          </a:prstGeom>
        </p:spPr>
      </p:pic>
      <p:pic>
        <p:nvPicPr>
          <p:cNvPr id="10" name="Picture 10">
            <a:extLst>
              <a:ext uri="{FF2B5EF4-FFF2-40B4-BE49-F238E27FC236}">
                <a16:creationId xmlns:a16="http://schemas.microsoft.com/office/drawing/2014/main" id="{1B9D5984-9229-418E-868E-2FAB0CBC9D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3575" y="3238500"/>
            <a:ext cx="146685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8375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B6E7C-B41C-4264-9776-7D43D6CB9C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+mj-lt"/>
                <a:cs typeface="+mj-lt"/>
              </a:rPr>
              <a:t>Analysis:</a:t>
            </a:r>
            <a:r>
              <a:rPr lang="en-US"/>
              <a:t> Heat Transfer Analysis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B904B93-2E3B-4BB1-80C9-2C0D42F0E5C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54857" y="1849437"/>
                <a:ext cx="10598943" cy="4327526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US"/>
                  <a:t>A heat transfer analysis of the home as a system was conducted to estimate the amount of power the solar furnace needs to produce</a:t>
                </a:r>
              </a:p>
              <a:p>
                <a:r>
                  <a:rPr lang="en-US"/>
                  <a:t>The following equation was used to finding the heat loss in a home is shown below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/>
                  <a:t> is the heat loss due to conduction , A is the surface area, U is the transmission coefficient, and T is the temperature. [2-4]</a:t>
                </a:r>
              </a:p>
              <a:p>
                <a:pPr marL="0" indent="0">
                  <a:buNone/>
                </a:pPr>
                <a:endParaRPr lang="en-US"/>
              </a:p>
              <a:p>
                <a:r>
                  <a:rPr lang="en-US"/>
                  <a:t>Similar equations were used to find heat loss through the floor slabs and walls, and from air infiltration. [2-4]</a:t>
                </a:r>
              </a:p>
              <a:p>
                <a:r>
                  <a:rPr lang="en-US"/>
                  <a:t>Given the assumptions of a surface area of 600 ft^2, made of wood having a transmission coefficient of 0.20, and being in Flagstaff. The heat loss would be about 843.4 BTUH as a conservative estimate.</a:t>
                </a:r>
              </a:p>
              <a:p>
                <a:r>
                  <a:rPr lang="en-US"/>
                  <a:t>Adding more assumptions such as metal frame windows, a non-</a:t>
                </a:r>
                <a:r>
                  <a:rPr lang="en-US" err="1"/>
                  <a:t>weatherstripped</a:t>
                </a:r>
                <a:r>
                  <a:rPr lang="en-US"/>
                  <a:t> door, opening the door a couple times a day, and wind at 10 mph. The heat loss would be about 9,106 BTUH as a conservative estimate</a:t>
                </a:r>
              </a:p>
              <a:p>
                <a:r>
                  <a:rPr lang="en-US"/>
                  <a:t>The total heat loss in a home on the Native American reservation would be around 10,000-16,267 BTUH</a:t>
                </a:r>
              </a:p>
              <a:p>
                <a:endParaRPr lang="en-US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B904B93-2E3B-4BB1-80C9-2C0D42F0E5C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54857" y="1849437"/>
                <a:ext cx="10598943" cy="4327526"/>
              </a:xfrm>
              <a:blipFill>
                <a:blip r:embed="rId2"/>
                <a:stretch>
                  <a:fillRect l="-518" t="-2535" r="-1035" b="-14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609A49-0D25-4EE5-BA77-2F5D98C03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Leann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1F1AA0-5B9B-4CCE-84F1-2EBD5BC53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8</a:t>
            </a:fld>
            <a:endParaRPr lang="en-US"/>
          </a:p>
        </p:txBody>
      </p:sp>
      <p:pic>
        <p:nvPicPr>
          <p:cNvPr id="7" name="Picture 6" descr="A picture containing clock, drawing&#10;&#10;Description automatically generated">
            <a:extLst>
              <a:ext uri="{FF2B5EF4-FFF2-40B4-BE49-F238E27FC236}">
                <a16:creationId xmlns:a16="http://schemas.microsoft.com/office/drawing/2014/main" id="{453B1D8B-DC2B-4F5B-88A5-37111F1BB7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730" y="2972968"/>
            <a:ext cx="1896133" cy="45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8290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08C60D-AEFA-49C2-8FBF-FA246CDF86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Analysis: Fan Sizing + optimization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E18DEA-D59E-4422-80F7-D75B07C4A6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785" y="1523701"/>
            <a:ext cx="10918166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cs typeface="Calibri" panose="020F0502020204030204"/>
              </a:rPr>
              <a:t>Most solar furnaces aim for an increase of temperature of at least 50° F. </a:t>
            </a:r>
            <a:endParaRPr lang="en-US"/>
          </a:p>
          <a:p>
            <a:pPr lvl="1"/>
            <a:r>
              <a:rPr lang="en-US">
                <a:cs typeface="Calibri" panose="020F0502020204030204"/>
              </a:rPr>
              <a:t>This is primarily because customers prefer to  be able to feel hot air coming out of the furnace outlet.</a:t>
            </a:r>
          </a:p>
          <a:p>
            <a:pPr lvl="1"/>
            <a:r>
              <a:rPr lang="en-US">
                <a:cs typeface="Calibri" panose="020F0502020204030204"/>
              </a:rPr>
              <a:t>Energy analysis shows that if the outlet temperature is at least the desired indoor temperature the furnace will work.  This is because the same amount of energy, is ultimately being </a:t>
            </a:r>
            <a:r>
              <a:rPr lang="en-US" err="1">
                <a:cs typeface="Calibri" panose="020F0502020204030204"/>
              </a:rPr>
              <a:t>convected</a:t>
            </a:r>
            <a:r>
              <a:rPr lang="en-US">
                <a:cs typeface="Calibri" panose="020F0502020204030204"/>
              </a:rPr>
              <a:t> into the home. [6]</a:t>
            </a:r>
          </a:p>
          <a:p>
            <a:pPr lvl="1"/>
            <a:r>
              <a:rPr lang="en-US">
                <a:cs typeface="Calibri" panose="020F0502020204030204"/>
              </a:rPr>
              <a:t>A faster flowrate lowers the ΔT but slightly increases efficiency of the furnace due to less heat being able to escape before entering the house.</a:t>
            </a:r>
          </a:p>
          <a:p>
            <a:pPr lvl="1"/>
            <a:r>
              <a:rPr lang="en-US">
                <a:cs typeface="Calibri" panose="020F0502020204030204"/>
              </a:rPr>
              <a:t>Using the desired </a:t>
            </a:r>
            <a:r>
              <a:rPr lang="en-US">
                <a:ea typeface="+mn-lt"/>
                <a:cs typeface="+mn-lt"/>
              </a:rPr>
              <a:t>ΔT the mass flowrate can be found using                  [2]</a:t>
            </a:r>
          </a:p>
          <a:p>
            <a:pPr lvl="1"/>
            <a:r>
              <a:rPr lang="en-US">
                <a:ea typeface="+mn-lt"/>
                <a:cs typeface="+mn-lt"/>
              </a:rPr>
              <a:t>Then flowrate can be found using </a:t>
            </a:r>
          </a:p>
          <a:p>
            <a:pPr lvl="1"/>
            <a:r>
              <a:rPr lang="en-US">
                <a:ea typeface="+mn-lt"/>
                <a:cs typeface="+mn-lt"/>
              </a:rPr>
              <a:t>The flowrate is the found to be around 0.0477 m</a:t>
            </a:r>
            <a:r>
              <a:rPr lang="en-US" baseline="30000">
                <a:ea typeface="+mn-lt"/>
                <a:cs typeface="+mn-lt"/>
              </a:rPr>
              <a:t>3</a:t>
            </a:r>
            <a:r>
              <a:rPr lang="en-US">
                <a:ea typeface="+mn-lt"/>
                <a:cs typeface="+mn-lt"/>
              </a:rPr>
              <a:t>/s or 101 cfm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632FD1-E558-450E-86B5-F29EFA22F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Trevor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3047C2-D646-4220-AFE0-DD4D996A6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9</a:t>
            </a:fld>
            <a:endParaRPr lang="en-US"/>
          </a:p>
        </p:txBody>
      </p:sp>
      <p:pic>
        <p:nvPicPr>
          <p:cNvPr id="10" name="Picture 10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7580F5DC-7580-4412-8C60-A424B16FD1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4619" y="4352295"/>
            <a:ext cx="1100048" cy="583183"/>
          </a:xfrm>
          <a:prstGeom prst="rect">
            <a:avLst/>
          </a:prstGeom>
        </p:spPr>
      </p:pic>
      <p:pic>
        <p:nvPicPr>
          <p:cNvPr id="12" name="Picture 12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4A6DE652-68AF-4082-82C3-41763128125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0612" r="28571" b="-4082"/>
          <a:stretch/>
        </p:blipFill>
        <p:spPr>
          <a:xfrm>
            <a:off x="5574642" y="4744525"/>
            <a:ext cx="650592" cy="470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0820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7D074DE2EEE544498F5E17B2F07B4E1" ma:contentTypeVersion="9" ma:contentTypeDescription="Create a new document." ma:contentTypeScope="" ma:versionID="aad4932b54ebd5338b34bff4eec47ecf">
  <xsd:schema xmlns:xsd="http://www.w3.org/2001/XMLSchema" xmlns:xs="http://www.w3.org/2001/XMLSchema" xmlns:p="http://schemas.microsoft.com/office/2006/metadata/properties" xmlns:ns2="a6e9fffb-c4cd-4f4e-a5af-54d192e1f73c" targetNamespace="http://schemas.microsoft.com/office/2006/metadata/properties" ma:root="true" ma:fieldsID="3b965d3a190158771602ad2a6dc9f574" ns2:_="">
    <xsd:import namespace="a6e9fffb-c4cd-4f4e-a5af-54d192e1f73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e9fffb-c4cd-4f4e-a5af-54d192e1f73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FA388D8-A692-43F0-B11D-18E3F454E394}"/>
</file>

<file path=customXml/itemProps2.xml><?xml version="1.0" encoding="utf-8"?>
<ds:datastoreItem xmlns:ds="http://schemas.openxmlformats.org/officeDocument/2006/customXml" ds:itemID="{9294602A-EDC6-4988-A1B2-05C5A63C9B1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35B87E8-6064-4EEE-9079-5DC99D3F9226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a6e9fffb-c4cd-4f4e-a5af-54d192e1f73c"/>
    <ds:schemaRef ds:uri="http://purl.org/dc/terms/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1742</Words>
  <Application>Microsoft Office PowerPoint</Application>
  <PresentationFormat>Widescreen</PresentationFormat>
  <Paragraphs>154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Cambria Math</vt:lpstr>
      <vt:lpstr>office theme</vt:lpstr>
      <vt:lpstr>Final Design Proposal: Red Feather Solar Furnace</vt:lpstr>
      <vt:lpstr>Project Description</vt:lpstr>
      <vt:lpstr>Design Description: Assembly Drawings</vt:lpstr>
      <vt:lpstr>Design Description: Assembly Drawings</vt:lpstr>
      <vt:lpstr>Design Description: Part Drawings</vt:lpstr>
      <vt:lpstr>Design Requirements </vt:lpstr>
      <vt:lpstr>Analysis: Casing Construction (Heat Loss)</vt:lpstr>
      <vt:lpstr>Analysis: Heat Transfer Analysis</vt:lpstr>
      <vt:lpstr>Analysis: Fan Sizing + optimization</vt:lpstr>
      <vt:lpstr>Design Validation</vt:lpstr>
      <vt:lpstr>Design Validation</vt:lpstr>
      <vt:lpstr>Schedule</vt:lpstr>
      <vt:lpstr>Schedule</vt:lpstr>
      <vt:lpstr>Budget: BOM</vt:lpstr>
      <vt:lpstr>Budget: BOM (w/ test materials)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Leann hernandez</cp:lastModifiedBy>
  <cp:revision>1</cp:revision>
  <dcterms:created xsi:type="dcterms:W3CDTF">2020-04-16T18:32:07Z</dcterms:created>
  <dcterms:modified xsi:type="dcterms:W3CDTF">2020-09-10T01:10:32Z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0x010100E7D074DE2EEE544498F5E17B2F07B4E1</vt:lpwstr>
  </property>
</Properties>
</file>